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210"/>
  </p:notesMasterIdLst>
  <p:sldIdLst>
    <p:sldId id="507" r:id="rId3"/>
    <p:sldId id="508" r:id="rId4"/>
    <p:sldId id="456" r:id="rId5"/>
    <p:sldId id="458" r:id="rId6"/>
    <p:sldId id="459" r:id="rId7"/>
    <p:sldId id="461" r:id="rId8"/>
    <p:sldId id="462" r:id="rId9"/>
    <p:sldId id="460" r:id="rId10"/>
    <p:sldId id="465" r:id="rId11"/>
    <p:sldId id="463" r:id="rId12"/>
    <p:sldId id="464" r:id="rId13"/>
    <p:sldId id="501" r:id="rId14"/>
    <p:sldId id="534" r:id="rId15"/>
    <p:sldId id="466" r:id="rId16"/>
    <p:sldId id="499" r:id="rId17"/>
    <p:sldId id="453" r:id="rId18"/>
    <p:sldId id="515" r:id="rId19"/>
    <p:sldId id="516" r:id="rId20"/>
    <p:sldId id="517" r:id="rId21"/>
    <p:sldId id="518" r:id="rId22"/>
    <p:sldId id="519" r:id="rId23"/>
    <p:sldId id="520" r:id="rId24"/>
    <p:sldId id="325" r:id="rId25"/>
    <p:sldId id="326" r:id="rId26"/>
    <p:sldId id="328" r:id="rId27"/>
    <p:sldId id="327" r:id="rId28"/>
    <p:sldId id="329" r:id="rId29"/>
    <p:sldId id="485" r:id="rId30"/>
    <p:sldId id="523" r:id="rId31"/>
    <p:sldId id="361" r:id="rId32"/>
    <p:sldId id="522" r:id="rId33"/>
    <p:sldId id="535" r:id="rId34"/>
    <p:sldId id="502" r:id="rId35"/>
    <p:sldId id="550" r:id="rId36"/>
    <p:sldId id="536" r:id="rId37"/>
    <p:sldId id="457" r:id="rId38"/>
    <p:sldId id="362" r:id="rId39"/>
    <p:sldId id="364" r:id="rId40"/>
    <p:sldId id="363" r:id="rId41"/>
    <p:sldId id="365" r:id="rId42"/>
    <p:sldId id="367" r:id="rId43"/>
    <p:sldId id="530" r:id="rId44"/>
    <p:sldId id="549" r:id="rId45"/>
    <p:sldId id="271" r:id="rId46"/>
    <p:sldId id="269" r:id="rId47"/>
    <p:sldId id="551" r:id="rId48"/>
    <p:sldId id="552" r:id="rId49"/>
    <p:sldId id="553" r:id="rId50"/>
    <p:sldId id="554" r:id="rId51"/>
    <p:sldId id="555" r:id="rId52"/>
    <p:sldId id="557" r:id="rId53"/>
    <p:sldId id="558" r:id="rId54"/>
    <p:sldId id="559" r:id="rId55"/>
    <p:sldId id="560" r:id="rId56"/>
    <p:sldId id="562" r:id="rId57"/>
    <p:sldId id="563" r:id="rId58"/>
    <p:sldId id="565" r:id="rId59"/>
    <p:sldId id="566" r:id="rId60"/>
    <p:sldId id="567" r:id="rId61"/>
    <p:sldId id="568" r:id="rId62"/>
    <p:sldId id="569" r:id="rId63"/>
    <p:sldId id="570" r:id="rId64"/>
    <p:sldId id="571" r:id="rId65"/>
    <p:sldId id="572" r:id="rId66"/>
    <p:sldId id="573" r:id="rId67"/>
    <p:sldId id="574" r:id="rId68"/>
    <p:sldId id="504" r:id="rId69"/>
    <p:sldId id="492" r:id="rId70"/>
    <p:sldId id="525" r:id="rId71"/>
    <p:sldId id="494" r:id="rId72"/>
    <p:sldId id="495" r:id="rId73"/>
    <p:sldId id="496" r:id="rId74"/>
    <p:sldId id="498" r:id="rId75"/>
    <p:sldId id="261" r:id="rId76"/>
    <p:sldId id="368" r:id="rId77"/>
    <p:sldId id="370" r:id="rId78"/>
    <p:sldId id="374" r:id="rId79"/>
    <p:sldId id="543" r:id="rId80"/>
    <p:sldId id="371" r:id="rId81"/>
    <p:sldId id="372" r:id="rId82"/>
    <p:sldId id="578" r:id="rId83"/>
    <p:sldId id="375" r:id="rId84"/>
    <p:sldId id="380" r:id="rId85"/>
    <p:sldId id="381" r:id="rId86"/>
    <p:sldId id="382" r:id="rId87"/>
    <p:sldId id="383" r:id="rId88"/>
    <p:sldId id="385" r:id="rId89"/>
    <p:sldId id="386" r:id="rId90"/>
    <p:sldId id="387" r:id="rId91"/>
    <p:sldId id="388" r:id="rId92"/>
    <p:sldId id="389" r:id="rId93"/>
    <p:sldId id="392" r:id="rId94"/>
    <p:sldId id="393" r:id="rId95"/>
    <p:sldId id="394" r:id="rId96"/>
    <p:sldId id="395" r:id="rId97"/>
    <p:sldId id="396" r:id="rId98"/>
    <p:sldId id="397" r:id="rId99"/>
    <p:sldId id="398" r:id="rId100"/>
    <p:sldId id="399" r:id="rId101"/>
    <p:sldId id="400" r:id="rId102"/>
    <p:sldId id="401" r:id="rId103"/>
    <p:sldId id="402" r:id="rId104"/>
    <p:sldId id="403" r:id="rId105"/>
    <p:sldId id="404" r:id="rId106"/>
    <p:sldId id="405" r:id="rId107"/>
    <p:sldId id="407" r:id="rId108"/>
    <p:sldId id="409" r:id="rId109"/>
    <p:sldId id="410" r:id="rId110"/>
    <p:sldId id="411" r:id="rId111"/>
    <p:sldId id="412" r:id="rId112"/>
    <p:sldId id="413" r:id="rId113"/>
    <p:sldId id="414" r:id="rId114"/>
    <p:sldId id="415" r:id="rId115"/>
    <p:sldId id="416" r:id="rId116"/>
    <p:sldId id="417" r:id="rId117"/>
    <p:sldId id="419" r:id="rId118"/>
    <p:sldId id="420" r:id="rId119"/>
    <p:sldId id="421" r:id="rId120"/>
    <p:sldId id="422" r:id="rId121"/>
    <p:sldId id="423" r:id="rId122"/>
    <p:sldId id="425" r:id="rId123"/>
    <p:sldId id="426" r:id="rId124"/>
    <p:sldId id="428" r:id="rId125"/>
    <p:sldId id="429" r:id="rId126"/>
    <p:sldId id="430" r:id="rId127"/>
    <p:sldId id="579" r:id="rId128"/>
    <p:sldId id="580" r:id="rId129"/>
    <p:sldId id="455" r:id="rId130"/>
    <p:sldId id="581" r:id="rId131"/>
    <p:sldId id="584" r:id="rId132"/>
    <p:sldId id="294" r:id="rId133"/>
    <p:sldId id="295" r:id="rId134"/>
    <p:sldId id="296" r:id="rId135"/>
    <p:sldId id="297" r:id="rId136"/>
    <p:sldId id="298" r:id="rId137"/>
    <p:sldId id="585" r:id="rId138"/>
    <p:sldId id="586" r:id="rId139"/>
    <p:sldId id="587" r:id="rId140"/>
    <p:sldId id="544" r:id="rId141"/>
    <p:sldId id="588" r:id="rId142"/>
    <p:sldId id="546" r:id="rId143"/>
    <p:sldId id="561" r:id="rId144"/>
    <p:sldId id="548" r:id="rId145"/>
    <p:sldId id="589" r:id="rId146"/>
    <p:sldId id="590" r:id="rId147"/>
    <p:sldId id="591" r:id="rId148"/>
    <p:sldId id="593" r:id="rId149"/>
    <p:sldId id="564" r:id="rId150"/>
    <p:sldId id="594" r:id="rId151"/>
    <p:sldId id="595" r:id="rId152"/>
    <p:sldId id="596" r:id="rId153"/>
    <p:sldId id="604" r:id="rId154"/>
    <p:sldId id="605" r:id="rId155"/>
    <p:sldId id="606" r:id="rId156"/>
    <p:sldId id="607" r:id="rId157"/>
    <p:sldId id="608" r:id="rId158"/>
    <p:sldId id="609" r:id="rId159"/>
    <p:sldId id="610" r:id="rId160"/>
    <p:sldId id="611" r:id="rId161"/>
    <p:sldId id="612" r:id="rId162"/>
    <p:sldId id="583" r:id="rId163"/>
    <p:sldId id="613" r:id="rId164"/>
    <p:sldId id="614" r:id="rId165"/>
    <p:sldId id="615" r:id="rId166"/>
    <p:sldId id="616" r:id="rId167"/>
    <p:sldId id="617" r:id="rId168"/>
    <p:sldId id="618" r:id="rId169"/>
    <p:sldId id="619" r:id="rId170"/>
    <p:sldId id="620" r:id="rId171"/>
    <p:sldId id="621" r:id="rId172"/>
    <p:sldId id="622" r:id="rId173"/>
    <p:sldId id="592" r:id="rId174"/>
    <p:sldId id="623" r:id="rId175"/>
    <p:sldId id="624" r:id="rId176"/>
    <p:sldId id="625" r:id="rId177"/>
    <p:sldId id="626" r:id="rId178"/>
    <p:sldId id="627" r:id="rId179"/>
    <p:sldId id="628" r:id="rId180"/>
    <p:sldId id="629" r:id="rId181"/>
    <p:sldId id="259" r:id="rId182"/>
    <p:sldId id="263" r:id="rId183"/>
    <p:sldId id="267" r:id="rId184"/>
    <p:sldId id="265" r:id="rId185"/>
    <p:sldId id="266" r:id="rId186"/>
    <p:sldId id="270" r:id="rId187"/>
    <p:sldId id="598" r:id="rId188"/>
    <p:sldId id="599" r:id="rId189"/>
    <p:sldId id="273" r:id="rId190"/>
    <p:sldId id="274" r:id="rId191"/>
    <p:sldId id="272" r:id="rId192"/>
    <p:sldId id="276" r:id="rId193"/>
    <p:sldId id="289" r:id="rId194"/>
    <p:sldId id="600" r:id="rId195"/>
    <p:sldId id="300" r:id="rId196"/>
    <p:sldId id="601" r:id="rId197"/>
    <p:sldId id="602" r:id="rId198"/>
    <p:sldId id="603" r:id="rId199"/>
    <p:sldId id="299" r:id="rId200"/>
    <p:sldId id="575" r:id="rId201"/>
    <p:sldId id="576" r:id="rId202"/>
    <p:sldId id="577" r:id="rId203"/>
    <p:sldId id="514" r:id="rId204"/>
    <p:sldId id="597" r:id="rId205"/>
    <p:sldId id="500" r:id="rId206"/>
    <p:sldId id="309" r:id="rId207"/>
    <p:sldId id="308" r:id="rId208"/>
    <p:sldId id="497" r:id="rId20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2836" autoAdjust="0"/>
  </p:normalViewPr>
  <p:slideViewPr>
    <p:cSldViewPr snapToGrid="0" snapToObjects="1">
      <p:cViewPr varScale="1">
        <p:scale>
          <a:sx n="111" d="100"/>
          <a:sy n="111" d="100"/>
        </p:scale>
        <p:origin x="8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tableStyles" Target="tableStyle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presProps" Target="pres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1A31C6-5F82-DE48-B54A-62CE64B7D7A9}" type="doc">
      <dgm:prSet loTypeId="urn:microsoft.com/office/officeart/2008/layout/CaptionedPictures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4D1E90D0-04C9-1F4D-A8DB-64375618EFEE}">
      <dgm:prSet/>
      <dgm:spPr/>
      <dgm:t>
        <a:bodyPr/>
        <a:lstStyle/>
        <a:p>
          <a:r>
            <a:rPr lang="ru-RU" dirty="0">
              <a:solidFill>
                <a:schemeClr val="tx1"/>
              </a:solidFill>
            </a:rPr>
            <a:t>Критерии и цели не определены</a:t>
          </a:r>
        </a:p>
      </dgm:t>
    </dgm:pt>
    <dgm:pt modelId="{470D3B35-1FAE-E043-A779-EC8B8E1BE691}" type="par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6EADC18-179D-4A4A-AC9C-4DB22F7DFB37}" type="sibTrans" cxnId="{DB72CCFC-45E2-4A40-9F1B-74ED0DA131FE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076CB24-BB32-5644-8CDB-48ED1783B2EA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Нет данных</a:t>
          </a:r>
          <a:endParaRPr lang="ru-RU" dirty="0">
            <a:solidFill>
              <a:schemeClr val="tx1"/>
            </a:solidFill>
          </a:endParaRPr>
        </a:p>
      </dgm:t>
    </dgm:pt>
    <dgm:pt modelId="{30903E46-9DFF-4B4A-8E1B-BD5EDC11CE28}" type="par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70F78A1-A660-CC42-A4EF-5693E0BFA28B}" type="sibTrans" cxnId="{EA4BE562-F421-9243-93FB-AE07BE646F4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2D820F1-1DD6-2B4C-9FDF-8475BC67046F}">
      <dgm:prSet/>
      <dgm:spPr/>
      <dgm:t>
        <a:bodyPr/>
        <a:lstStyle/>
        <a:p>
          <a:r>
            <a:rPr lang="ru-RU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dirty="0">
            <a:solidFill>
              <a:schemeClr val="tx1"/>
            </a:solidFill>
          </a:endParaRPr>
        </a:p>
      </dgm:t>
    </dgm:pt>
    <dgm:pt modelId="{8E2C105E-3E43-8544-BF9D-2BEB221723D0}" type="par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93094320-E5F4-DF49-A7C3-202B1799F69E}" type="sibTrans" cxnId="{700222CA-2BCB-5146-9F83-86FB116562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7EF3D3D-9735-304E-8227-D38B4629FC63}" type="pres">
      <dgm:prSet presAssocID="{A11A31C6-5F82-DE48-B54A-62CE64B7D7A9}" presName="Name0" presStyleCnt="0">
        <dgm:presLayoutVars>
          <dgm:chMax/>
          <dgm:chPref/>
          <dgm:dir/>
        </dgm:presLayoutVars>
      </dgm:prSet>
      <dgm:spPr/>
    </dgm:pt>
    <dgm:pt modelId="{A1344B61-9234-A043-8624-0EF7B476B0D8}" type="pres">
      <dgm:prSet presAssocID="{4D1E90D0-04C9-1F4D-A8DB-64375618EFEE}" presName="composite" presStyleCnt="0">
        <dgm:presLayoutVars>
          <dgm:chMax val="1"/>
          <dgm:chPref val="1"/>
        </dgm:presLayoutVars>
      </dgm:prSet>
      <dgm:spPr/>
    </dgm:pt>
    <dgm:pt modelId="{D37AC44B-CA82-EE40-880B-D81957B2007F}" type="pres">
      <dgm:prSet presAssocID="{4D1E90D0-04C9-1F4D-A8DB-64375618EFEE}" presName="Accent" presStyleLbl="trAlignAcc1" presStyleIdx="0" presStyleCnt="3">
        <dgm:presLayoutVars>
          <dgm:chMax val="0"/>
          <dgm:chPref val="0"/>
        </dgm:presLayoutVars>
      </dgm:prSet>
      <dgm:spPr/>
    </dgm:pt>
    <dgm:pt modelId="{3E9B36E2-1926-2C4D-9711-A839558F6670}" type="pres">
      <dgm:prSet presAssocID="{4D1E90D0-04C9-1F4D-A8DB-64375618EFE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 cstate="screen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4689CCF-CA00-2F40-8846-269DEBD30453}" type="pres">
      <dgm:prSet presAssocID="{4D1E90D0-04C9-1F4D-A8DB-64375618EFEE}" presName="ChildComposite" presStyleCnt="0"/>
      <dgm:spPr/>
    </dgm:pt>
    <dgm:pt modelId="{8D4E5C27-5BAD-7C4D-9CB3-B1DFB3D02546}" type="pres">
      <dgm:prSet presAssocID="{4D1E90D0-04C9-1F4D-A8DB-64375618EFE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AA696DD-6583-A94D-8645-4A1479F8E6F3}" type="pres">
      <dgm:prSet presAssocID="{4D1E90D0-04C9-1F4D-A8DB-64375618EFE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23893C28-77F6-BC4B-B8E2-7AD0C1E5D112}" type="pres">
      <dgm:prSet presAssocID="{36EADC18-179D-4A4A-AC9C-4DB22F7DFB37}" presName="sibTrans" presStyleCnt="0"/>
      <dgm:spPr/>
    </dgm:pt>
    <dgm:pt modelId="{271DE095-5983-2644-959C-8615AF7FED80}" type="pres">
      <dgm:prSet presAssocID="{E076CB24-BB32-5644-8CDB-48ED1783B2EA}" presName="composite" presStyleCnt="0">
        <dgm:presLayoutVars>
          <dgm:chMax val="1"/>
          <dgm:chPref val="1"/>
        </dgm:presLayoutVars>
      </dgm:prSet>
      <dgm:spPr/>
    </dgm:pt>
    <dgm:pt modelId="{46803F90-BA7F-9F46-8FD7-FB548CAF29A0}" type="pres">
      <dgm:prSet presAssocID="{E076CB24-BB32-5644-8CDB-48ED1783B2EA}" presName="Accent" presStyleLbl="trAlignAcc1" presStyleIdx="1" presStyleCnt="3">
        <dgm:presLayoutVars>
          <dgm:chMax val="0"/>
          <dgm:chPref val="0"/>
        </dgm:presLayoutVars>
      </dgm:prSet>
      <dgm:spPr/>
    </dgm:pt>
    <dgm:pt modelId="{7A2A3AA7-858B-9843-924B-49D7A4C76DDF}" type="pres">
      <dgm:prSet presAssocID="{E076CB24-BB32-5644-8CDB-48ED1783B2EA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 cstate="screen">
            <a:duotone>
              <a:schemeClr val="accent1">
                <a:hueOff val="28195"/>
                <a:satOff val="-1322"/>
                <a:lumOff val="5650"/>
                <a:alphaOff val="0"/>
                <a:shade val="20000"/>
                <a:satMod val="200000"/>
              </a:schemeClr>
              <a:schemeClr val="accent1">
                <a:hueOff val="28195"/>
                <a:satOff val="-1322"/>
                <a:lumOff val="565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3B52DF-1B64-5546-B677-4E561A2E2F80}" type="pres">
      <dgm:prSet presAssocID="{E076CB24-BB32-5644-8CDB-48ED1783B2EA}" presName="ChildComposite" presStyleCnt="0"/>
      <dgm:spPr/>
    </dgm:pt>
    <dgm:pt modelId="{CB50F4A3-BF73-394A-9FF6-D3768478B655}" type="pres">
      <dgm:prSet presAssocID="{E076CB24-BB32-5644-8CDB-48ED1783B2E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94B02A-C555-AC4B-B9EA-5121CB0ABFED}" type="pres">
      <dgm:prSet presAssocID="{E076CB24-BB32-5644-8CDB-48ED1783B2EA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A68366DE-DE80-4A4A-9FAB-AF1B69636FC0}" type="pres">
      <dgm:prSet presAssocID="{E70F78A1-A660-CC42-A4EF-5693E0BFA28B}" presName="sibTrans" presStyleCnt="0"/>
      <dgm:spPr/>
    </dgm:pt>
    <dgm:pt modelId="{3FCBC4DB-7AFD-564E-B8AA-4CF579ECC004}" type="pres">
      <dgm:prSet presAssocID="{E2D820F1-1DD6-2B4C-9FDF-8475BC67046F}" presName="composite" presStyleCnt="0">
        <dgm:presLayoutVars>
          <dgm:chMax val="1"/>
          <dgm:chPref val="1"/>
        </dgm:presLayoutVars>
      </dgm:prSet>
      <dgm:spPr/>
    </dgm:pt>
    <dgm:pt modelId="{B96C0664-5376-C841-A6A3-5D81B158AD9A}" type="pres">
      <dgm:prSet presAssocID="{E2D820F1-1DD6-2B4C-9FDF-8475BC67046F}" presName="Accent" presStyleLbl="trAlignAcc1" presStyleIdx="2" presStyleCnt="3">
        <dgm:presLayoutVars>
          <dgm:chMax val="0"/>
          <dgm:chPref val="0"/>
        </dgm:presLayoutVars>
      </dgm:prSet>
      <dgm:spPr/>
    </dgm:pt>
    <dgm:pt modelId="{F384104E-971B-A84E-B130-7F680E5F58CD}" type="pres">
      <dgm:prSet presAssocID="{E2D820F1-1DD6-2B4C-9FDF-8475BC67046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 cstate="screen">
            <a:duotone>
              <a:schemeClr val="accent1">
                <a:hueOff val="56391"/>
                <a:satOff val="-2645"/>
                <a:lumOff val="11299"/>
                <a:alphaOff val="0"/>
                <a:shade val="20000"/>
                <a:satMod val="200000"/>
              </a:schemeClr>
              <a:schemeClr val="accent1">
                <a:hueOff val="56391"/>
                <a:satOff val="-2645"/>
                <a:lumOff val="11299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6FD4C86A-CE01-2F42-8559-D407F639E812}" type="pres">
      <dgm:prSet presAssocID="{E2D820F1-1DD6-2B4C-9FDF-8475BC67046F}" presName="ChildComposite" presStyleCnt="0"/>
      <dgm:spPr/>
    </dgm:pt>
    <dgm:pt modelId="{0F00D752-9482-BC48-925A-86F1B49657F1}" type="pres">
      <dgm:prSet presAssocID="{E2D820F1-1DD6-2B4C-9FDF-8475BC67046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D2041F1-7E8F-1A45-9572-722A41F32E78}" type="pres">
      <dgm:prSet presAssocID="{E2D820F1-1DD6-2B4C-9FDF-8475BC67046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F4A1A90F-5C32-4F4B-808C-FB1DC16CFB70}" type="presOf" srcId="{E076CB24-BB32-5644-8CDB-48ED1783B2EA}" destId="{3594B02A-C555-AC4B-B9EA-5121CB0ABFED}" srcOrd="0" destOrd="0" presId="urn:microsoft.com/office/officeart/2008/layout/CaptionedPictures"/>
    <dgm:cxn modelId="{15918D51-D799-D448-B2B5-888BB954ADC5}" type="presOf" srcId="{E2D820F1-1DD6-2B4C-9FDF-8475BC67046F}" destId="{FD2041F1-7E8F-1A45-9572-722A41F32E78}" srcOrd="0" destOrd="0" presId="urn:microsoft.com/office/officeart/2008/layout/CaptionedPictures"/>
    <dgm:cxn modelId="{EA4BE562-F421-9243-93FB-AE07BE646F44}" srcId="{A11A31C6-5F82-DE48-B54A-62CE64B7D7A9}" destId="{E076CB24-BB32-5644-8CDB-48ED1783B2EA}" srcOrd="1" destOrd="0" parTransId="{30903E46-9DFF-4B4A-8E1B-BD5EDC11CE28}" sibTransId="{E70F78A1-A660-CC42-A4EF-5693E0BFA28B}"/>
    <dgm:cxn modelId="{F1444070-5469-8349-869C-A61D3B4CCC7E}" type="presOf" srcId="{4D1E90D0-04C9-1F4D-A8DB-64375618EFEE}" destId="{DAA696DD-6583-A94D-8645-4A1479F8E6F3}" srcOrd="0" destOrd="0" presId="urn:microsoft.com/office/officeart/2008/layout/CaptionedPictures"/>
    <dgm:cxn modelId="{700222CA-2BCB-5146-9F83-86FB1165629C}" srcId="{A11A31C6-5F82-DE48-B54A-62CE64B7D7A9}" destId="{E2D820F1-1DD6-2B4C-9FDF-8475BC67046F}" srcOrd="2" destOrd="0" parTransId="{8E2C105E-3E43-8544-BF9D-2BEB221723D0}" sibTransId="{93094320-E5F4-DF49-A7C3-202B1799F69E}"/>
    <dgm:cxn modelId="{E68FE7E3-7F35-184D-BD33-B233532438C9}" type="presOf" srcId="{A11A31C6-5F82-DE48-B54A-62CE64B7D7A9}" destId="{37EF3D3D-9735-304E-8227-D38B4629FC63}" srcOrd="0" destOrd="0" presId="urn:microsoft.com/office/officeart/2008/layout/CaptionedPictures"/>
    <dgm:cxn modelId="{DB72CCFC-45E2-4A40-9F1B-74ED0DA131FE}" srcId="{A11A31C6-5F82-DE48-B54A-62CE64B7D7A9}" destId="{4D1E90D0-04C9-1F4D-A8DB-64375618EFEE}" srcOrd="0" destOrd="0" parTransId="{470D3B35-1FAE-E043-A779-EC8B8E1BE691}" sibTransId="{36EADC18-179D-4A4A-AC9C-4DB22F7DFB37}"/>
    <dgm:cxn modelId="{760375B3-40CD-E244-9921-126C5A258AB6}" type="presParOf" srcId="{37EF3D3D-9735-304E-8227-D38B4629FC63}" destId="{A1344B61-9234-A043-8624-0EF7B476B0D8}" srcOrd="0" destOrd="0" presId="urn:microsoft.com/office/officeart/2008/layout/CaptionedPictures"/>
    <dgm:cxn modelId="{58A72F1D-545F-A84F-A6BF-DDFBFE8E295A}" type="presParOf" srcId="{A1344B61-9234-A043-8624-0EF7B476B0D8}" destId="{D37AC44B-CA82-EE40-880B-D81957B2007F}" srcOrd="0" destOrd="0" presId="urn:microsoft.com/office/officeart/2008/layout/CaptionedPictures"/>
    <dgm:cxn modelId="{1F6B7583-7962-FA40-A7BE-68BB7EEBBEC3}" type="presParOf" srcId="{A1344B61-9234-A043-8624-0EF7B476B0D8}" destId="{3E9B36E2-1926-2C4D-9711-A839558F6670}" srcOrd="1" destOrd="0" presId="urn:microsoft.com/office/officeart/2008/layout/CaptionedPictures"/>
    <dgm:cxn modelId="{59830E9C-4407-8D42-B5CD-A89346D6FAE1}" type="presParOf" srcId="{A1344B61-9234-A043-8624-0EF7B476B0D8}" destId="{14689CCF-CA00-2F40-8846-269DEBD30453}" srcOrd="2" destOrd="0" presId="urn:microsoft.com/office/officeart/2008/layout/CaptionedPictures"/>
    <dgm:cxn modelId="{9DB89AB5-8C78-0A44-BEA8-0086911581E9}" type="presParOf" srcId="{14689CCF-CA00-2F40-8846-269DEBD30453}" destId="{8D4E5C27-5BAD-7C4D-9CB3-B1DFB3D02546}" srcOrd="0" destOrd="0" presId="urn:microsoft.com/office/officeart/2008/layout/CaptionedPictures"/>
    <dgm:cxn modelId="{C6151D18-ADE6-A343-A731-205968980213}" type="presParOf" srcId="{14689CCF-CA00-2F40-8846-269DEBD30453}" destId="{DAA696DD-6583-A94D-8645-4A1479F8E6F3}" srcOrd="1" destOrd="0" presId="urn:microsoft.com/office/officeart/2008/layout/CaptionedPictures"/>
    <dgm:cxn modelId="{8CC30473-1D21-B043-AC6B-6F430DCCFA20}" type="presParOf" srcId="{37EF3D3D-9735-304E-8227-D38B4629FC63}" destId="{23893C28-77F6-BC4B-B8E2-7AD0C1E5D112}" srcOrd="1" destOrd="0" presId="urn:microsoft.com/office/officeart/2008/layout/CaptionedPictures"/>
    <dgm:cxn modelId="{89DB45F0-E4B9-534D-8F90-EDC711061CFE}" type="presParOf" srcId="{37EF3D3D-9735-304E-8227-D38B4629FC63}" destId="{271DE095-5983-2644-959C-8615AF7FED80}" srcOrd="2" destOrd="0" presId="urn:microsoft.com/office/officeart/2008/layout/CaptionedPictures"/>
    <dgm:cxn modelId="{AF58ACCF-C7AA-8E41-ACC2-07F2A8417528}" type="presParOf" srcId="{271DE095-5983-2644-959C-8615AF7FED80}" destId="{46803F90-BA7F-9F46-8FD7-FB548CAF29A0}" srcOrd="0" destOrd="0" presId="urn:microsoft.com/office/officeart/2008/layout/CaptionedPictures"/>
    <dgm:cxn modelId="{6FD66490-9FD6-AF49-A7F7-410C25B4876E}" type="presParOf" srcId="{271DE095-5983-2644-959C-8615AF7FED80}" destId="{7A2A3AA7-858B-9843-924B-49D7A4C76DDF}" srcOrd="1" destOrd="0" presId="urn:microsoft.com/office/officeart/2008/layout/CaptionedPictures"/>
    <dgm:cxn modelId="{E42B2B20-6F9B-1041-A54D-AAC5AE2A15EF}" type="presParOf" srcId="{271DE095-5983-2644-959C-8615AF7FED80}" destId="{773B52DF-1B64-5546-B677-4E561A2E2F80}" srcOrd="2" destOrd="0" presId="urn:microsoft.com/office/officeart/2008/layout/CaptionedPictures"/>
    <dgm:cxn modelId="{6414BDB9-506E-9840-A498-EDD8B834866C}" type="presParOf" srcId="{773B52DF-1B64-5546-B677-4E561A2E2F80}" destId="{CB50F4A3-BF73-394A-9FF6-D3768478B655}" srcOrd="0" destOrd="0" presId="urn:microsoft.com/office/officeart/2008/layout/CaptionedPictures"/>
    <dgm:cxn modelId="{A28D4242-ADB1-484C-971B-92BBCEE72990}" type="presParOf" srcId="{773B52DF-1B64-5546-B677-4E561A2E2F80}" destId="{3594B02A-C555-AC4B-B9EA-5121CB0ABFED}" srcOrd="1" destOrd="0" presId="urn:microsoft.com/office/officeart/2008/layout/CaptionedPictures"/>
    <dgm:cxn modelId="{46BAB872-BEB7-2C46-BCE6-F42E418AA1BC}" type="presParOf" srcId="{37EF3D3D-9735-304E-8227-D38B4629FC63}" destId="{A68366DE-DE80-4A4A-9FAB-AF1B69636FC0}" srcOrd="3" destOrd="0" presId="urn:microsoft.com/office/officeart/2008/layout/CaptionedPictures"/>
    <dgm:cxn modelId="{337BBF46-F347-6840-AA55-47FB10D7CAFE}" type="presParOf" srcId="{37EF3D3D-9735-304E-8227-D38B4629FC63}" destId="{3FCBC4DB-7AFD-564E-B8AA-4CF579ECC004}" srcOrd="4" destOrd="0" presId="urn:microsoft.com/office/officeart/2008/layout/CaptionedPictures"/>
    <dgm:cxn modelId="{A6C5E95A-2D76-744F-AB05-093780A69DF1}" type="presParOf" srcId="{3FCBC4DB-7AFD-564E-B8AA-4CF579ECC004}" destId="{B96C0664-5376-C841-A6A3-5D81B158AD9A}" srcOrd="0" destOrd="0" presId="urn:microsoft.com/office/officeart/2008/layout/CaptionedPictures"/>
    <dgm:cxn modelId="{3542E657-D7C2-8247-9768-938B3ABEF4D6}" type="presParOf" srcId="{3FCBC4DB-7AFD-564E-B8AA-4CF579ECC004}" destId="{F384104E-971B-A84E-B130-7F680E5F58CD}" srcOrd="1" destOrd="0" presId="urn:microsoft.com/office/officeart/2008/layout/CaptionedPictures"/>
    <dgm:cxn modelId="{EBE59EEE-625D-D44F-9264-D8E6C7171193}" type="presParOf" srcId="{3FCBC4DB-7AFD-564E-B8AA-4CF579ECC004}" destId="{6FD4C86A-CE01-2F42-8559-D407F639E812}" srcOrd="2" destOrd="0" presId="urn:microsoft.com/office/officeart/2008/layout/CaptionedPictures"/>
    <dgm:cxn modelId="{F1F9A178-905F-754D-9866-96E14DF012BC}" type="presParOf" srcId="{6FD4C86A-CE01-2F42-8559-D407F639E812}" destId="{0F00D752-9482-BC48-925A-86F1B49657F1}" srcOrd="0" destOrd="0" presId="urn:microsoft.com/office/officeart/2008/layout/CaptionedPictures"/>
    <dgm:cxn modelId="{C87AD2B4-DA5D-524F-A8B3-9F4770D64E96}" type="presParOf" srcId="{6FD4C86A-CE01-2F42-8559-D407F639E812}" destId="{FD2041F1-7E8F-1A45-9572-722A41F32E7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B518F4-5645-0C43-BEB1-97C407EDA4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C2B7D-4C1F-B048-BA3F-AC0B62AE0B05}">
      <dgm:prSet phldrT="[Text]" custT="1"/>
      <dgm:spPr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dirty="0">
              <a:solidFill>
                <a:srgbClr val="000000"/>
              </a:solidFill>
            </a:rPr>
            <a:t>Многокритериальные методы</a:t>
          </a:r>
          <a:endParaRPr lang="en-US" sz="1600" dirty="0">
            <a:solidFill>
              <a:srgbClr val="000000"/>
            </a:solidFill>
          </a:endParaRPr>
        </a:p>
      </dgm:t>
    </dgm:pt>
    <dgm:pt modelId="{400869A5-A9AC-3D42-B97A-9E354B2A945D}" type="par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239DD1-FAFC-0144-BCC9-AC7774A77928}" type="sib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10C4F72-18C7-C44C-AA2E-A296CB7F93E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Качественные методы</a:t>
          </a:r>
        </a:p>
      </dgm:t>
    </dgm:pt>
    <dgm:pt modelId="{4879E615-D3EC-D14D-98E6-4FFFD3DC3139}" type="par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1D06C-D34D-5547-A782-C87BD86AF375}" type="sib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DE3CC1C-6CC9-7E41-AA08-A6B73CC07B7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Парето- оптимальность</a:t>
          </a:r>
        </a:p>
      </dgm:t>
    </dgm:pt>
    <dgm:pt modelId="{A5DF30BF-CD8F-8E4A-859E-EAA3E77A1918}" type="par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CE90E4-3ABA-C04C-8586-FC5F5128F001}" type="sib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74280C5-A5AD-6743-937A-BC6A2FD3CD34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Качественной важности </a:t>
          </a:r>
          <a:r>
            <a:rPr lang="ru-RU" sz="1100" dirty="0" err="1">
              <a:solidFill>
                <a:srgbClr val="000000"/>
              </a:solidFill>
            </a:rPr>
            <a:t>Подиновского</a:t>
          </a:r>
          <a:endParaRPr lang="ru-RU" sz="1100" dirty="0">
            <a:solidFill>
              <a:srgbClr val="000000"/>
            </a:solidFill>
          </a:endParaRPr>
        </a:p>
      </dgm:t>
    </dgm:pt>
    <dgm:pt modelId="{F593C6A8-3035-F445-85DB-E8269C383B55}" type="par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7F8B16-8DFA-9249-8DEC-FE332F784405}" type="sib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79A0F4-6A91-624D-93D5-AECF8831549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ЗАПРОС Ларичева</a:t>
          </a:r>
        </a:p>
      </dgm:t>
    </dgm:pt>
    <dgm:pt modelId="{2F989F64-CA08-5147-B605-F7764C822CDB}" type="par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FDD829-9CB5-F043-8BC5-2FE24BCD767C}" type="sib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8B49180-3C7E-6E4B-9635-BBBA888B4540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Функции предпочтений </a:t>
          </a:r>
          <a:r>
            <a:rPr lang="en-US" sz="1100" dirty="0">
              <a:solidFill>
                <a:srgbClr val="000000"/>
              </a:solidFill>
            </a:rPr>
            <a:t>UTES</a:t>
          </a:r>
          <a:endParaRPr lang="ru-RU" sz="1100" dirty="0">
            <a:solidFill>
              <a:srgbClr val="000000"/>
            </a:solidFill>
          </a:endParaRPr>
        </a:p>
      </dgm:t>
    </dgm:pt>
    <dgm:pt modelId="{147A7EDC-B5F9-0D48-8650-7BF5F431EB9A}" type="par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6C63EC-967D-C646-ABE6-28785B1D0641}" type="sib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986D00B-A3C9-924B-97CC-8865F24FE691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Лексикографическое упорядочивание</a:t>
          </a:r>
        </a:p>
      </dgm:t>
    </dgm:pt>
    <dgm:pt modelId="{3B673CB8-3351-7045-B16C-519247BE1F62}" type="par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748E61E-9A0A-D842-835F-E4FE6C92CF06}" type="sib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1C205-75A1-7D4A-9D4A-E6502B6B82F6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Количественные методы</a:t>
          </a:r>
        </a:p>
      </dgm:t>
    </dgm:pt>
    <dgm:pt modelId="{A628FA0C-0D6A-5647-934A-9DDFC650BB7B}" type="par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DC17752-CABB-AA46-A065-C33BA85155B4}" type="sib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2D27356-006A-9A46-8C0C-FB6CC018EDE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на базе взвешенной суммы</a:t>
          </a:r>
        </a:p>
      </dgm:t>
    </dgm:pt>
    <dgm:pt modelId="{3CD3AA81-1F1F-7940-9FC3-0BCFAEC0712B}" type="par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1712F63-FDD6-A243-B930-9A01728B9998}" type="sib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A335A-2794-8A48-9783-C8536A16649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анализа иерархий</a:t>
          </a:r>
        </a:p>
      </dgm:t>
    </dgm:pt>
    <dgm:pt modelId="{3C8BF732-C5A0-874D-A451-4AD93E6B0363}" type="par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5817016-338B-FD47-9A68-3858BA2C1B3F}" type="sib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8C0E88C-8FD0-F940-A972-90ACD5170B2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rgbClr val="000000"/>
              </a:solidFill>
            </a:rPr>
            <a:t>SMART</a:t>
          </a:r>
          <a:endParaRPr lang="ru-RU" sz="1100" dirty="0">
            <a:solidFill>
              <a:srgbClr val="000000"/>
            </a:solidFill>
          </a:endParaRPr>
        </a:p>
      </dgm:t>
    </dgm:pt>
    <dgm:pt modelId="{1A80A0A6-318D-BF49-BF88-96FD010E42AC}" type="par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5753029-DEBA-D94E-83A6-31C0931CB7C9}" type="sib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4485E24-8C4A-194A-B05F-58F1EC1C647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Мультипликативная свертка</a:t>
          </a:r>
        </a:p>
      </dgm:t>
    </dgm:pt>
    <dgm:pt modelId="{9EDA09FF-6210-6B4A-B06B-588D808E9CAE}" type="par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E90BB95-F68D-094C-B2B4-8F6C5C2CC162}" type="sib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4D04AE-EE2A-5B40-829B-79F9DEA9F80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Свертка </a:t>
          </a:r>
          <a:r>
            <a:rPr lang="en-US" sz="1100" dirty="0" err="1">
              <a:solidFill>
                <a:srgbClr val="000000"/>
              </a:solidFill>
            </a:rPr>
            <a:t>Гермейера</a:t>
          </a:r>
          <a:endParaRPr lang="ru-RU" sz="1100" dirty="0">
            <a:solidFill>
              <a:srgbClr val="000000"/>
            </a:solidFill>
          </a:endParaRPr>
        </a:p>
      </dgm:t>
    </dgm:pt>
    <dgm:pt modelId="{7D84FD1C-2979-4841-B57E-8FA8EFC691E8}" type="par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7FCED2-F180-3A45-A492-C52D8778A8EE}" type="sib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A62857-D3C2-3F42-84AF-135DCCADEA2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Идеальная точка</a:t>
          </a:r>
        </a:p>
      </dgm:t>
    </dgm:pt>
    <dgm:pt modelId="{FE72E63A-8A23-4043-BF03-CFFB16353630}" type="par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E3655-214B-F940-AAAC-A61B5DFD962C}" type="sib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9E6627-BBEA-864B-A6B6-476C913FFB2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Сведение к одному критерию</a:t>
          </a:r>
        </a:p>
      </dgm:t>
    </dgm:pt>
    <dgm:pt modelId="{14216635-6F0E-8E46-BD9A-E08705632A9B}" type="par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9704216-D84E-B04E-8B6A-35E719E73304}" type="sib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FB986FF-8735-4040-A2BB-5B052F97C4B2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Главный критерий</a:t>
          </a:r>
        </a:p>
      </dgm:t>
    </dgm:pt>
    <dgm:pt modelId="{AF12D4F0-7E6E-4B43-B6F2-4BBD436C2F53}" type="par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4E5F53-522A-0D4B-A300-D5D1E6E1949A}" type="sib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0F23B75-B685-4E49-A7BD-DEA3A9BCBF8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последовательных уступок</a:t>
          </a:r>
        </a:p>
      </dgm:t>
    </dgm:pt>
    <dgm:pt modelId="{701630E2-0C70-8448-83D1-00FA4BB2AE63}" type="par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8B0D17C-6666-0D47-8EDF-7E72C1A3026B}" type="sib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9BE536-276A-0343-8A3E-9BE454C9DB2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аналитических сетей</a:t>
          </a:r>
        </a:p>
      </dgm:t>
    </dgm:pt>
    <dgm:pt modelId="{CC122793-A456-1A43-8FD6-C77CBBB36EA3}" type="par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5E794AC-6289-954F-8B0D-514F2AC4FBC6}" type="sib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1ED03-9E3E-AE4C-AE2F-E35260E59532}" type="pres">
      <dgm:prSet presAssocID="{DAB518F4-5645-0C43-BEB1-97C407EDA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E2D19-4E74-F342-8730-F537F41BA86E}" type="pres">
      <dgm:prSet presAssocID="{34EC2B7D-4C1F-B048-BA3F-AC0B62AE0B05}" presName="hierRoot1" presStyleCnt="0">
        <dgm:presLayoutVars>
          <dgm:hierBranch val="init"/>
        </dgm:presLayoutVars>
      </dgm:prSet>
      <dgm:spPr/>
    </dgm:pt>
    <dgm:pt modelId="{E32C897B-5602-B642-B7E5-56132A155B9A}" type="pres">
      <dgm:prSet presAssocID="{34EC2B7D-4C1F-B048-BA3F-AC0B62AE0B05}" presName="rootComposite1" presStyleCnt="0"/>
      <dgm:spPr/>
    </dgm:pt>
    <dgm:pt modelId="{6D3E0146-0A18-5D4D-96EF-C57A1FD77FED}" type="pres">
      <dgm:prSet presAssocID="{34EC2B7D-4C1F-B048-BA3F-AC0B62AE0B05}" presName="rootText1" presStyleLbl="node0" presStyleIdx="0" presStyleCnt="1" custScaleX="456786" custScaleY="45502" custLinFactNeighborX="5079">
        <dgm:presLayoutVars>
          <dgm:chPref val="3"/>
        </dgm:presLayoutVars>
      </dgm:prSet>
      <dgm:spPr/>
    </dgm:pt>
    <dgm:pt modelId="{5D122276-E1C4-7945-82BC-D4255B4DAD6C}" type="pres">
      <dgm:prSet presAssocID="{34EC2B7D-4C1F-B048-BA3F-AC0B62AE0B05}" presName="rootConnector1" presStyleLbl="node1" presStyleIdx="0" presStyleCnt="0"/>
      <dgm:spPr/>
    </dgm:pt>
    <dgm:pt modelId="{75F24FEC-6A8A-4549-BA2A-AC6C07BA996A}" type="pres">
      <dgm:prSet presAssocID="{34EC2B7D-4C1F-B048-BA3F-AC0B62AE0B05}" presName="hierChild2" presStyleCnt="0"/>
      <dgm:spPr/>
    </dgm:pt>
    <dgm:pt modelId="{B2079DB3-A6BB-6E42-BE3A-3AAF4C1A317C}" type="pres">
      <dgm:prSet presAssocID="{4879E615-D3EC-D14D-98E6-4FFFD3DC3139}" presName="Name37" presStyleLbl="parChTrans1D2" presStyleIdx="0" presStyleCnt="3"/>
      <dgm:spPr/>
    </dgm:pt>
    <dgm:pt modelId="{723CBB18-EC61-F74D-8D13-8A8EDEE27135}" type="pres">
      <dgm:prSet presAssocID="{E10C4F72-18C7-C44C-AA2E-A296CB7F93ED}" presName="hierRoot2" presStyleCnt="0">
        <dgm:presLayoutVars>
          <dgm:hierBranch val="init"/>
        </dgm:presLayoutVars>
      </dgm:prSet>
      <dgm:spPr/>
    </dgm:pt>
    <dgm:pt modelId="{AAB09C32-6B3A-B743-A25C-A0FFE01FD5BD}" type="pres">
      <dgm:prSet presAssocID="{E10C4F72-18C7-C44C-AA2E-A296CB7F93ED}" presName="rootComposite" presStyleCnt="0"/>
      <dgm:spPr/>
    </dgm:pt>
    <dgm:pt modelId="{10B82360-B72B-1546-B2FA-7208CCD31E8F}" type="pres">
      <dgm:prSet presAssocID="{E10C4F72-18C7-C44C-AA2E-A296CB7F93ED}" presName="rootText" presStyleLbl="node2" presStyleIdx="0" presStyleCnt="3" custScaleX="185208" custLinFactNeighborX="1405" custLinFactNeighborY="1643">
        <dgm:presLayoutVars>
          <dgm:chPref val="3"/>
        </dgm:presLayoutVars>
      </dgm:prSet>
      <dgm:spPr/>
    </dgm:pt>
    <dgm:pt modelId="{0B0F068E-B7EC-3D49-B745-50C605AAE850}" type="pres">
      <dgm:prSet presAssocID="{E10C4F72-18C7-C44C-AA2E-A296CB7F93ED}" presName="rootConnector" presStyleLbl="node2" presStyleIdx="0" presStyleCnt="3"/>
      <dgm:spPr/>
    </dgm:pt>
    <dgm:pt modelId="{1DCB7E62-CFA3-9345-B690-9763ABC84355}" type="pres">
      <dgm:prSet presAssocID="{E10C4F72-18C7-C44C-AA2E-A296CB7F93ED}" presName="hierChild4" presStyleCnt="0"/>
      <dgm:spPr/>
    </dgm:pt>
    <dgm:pt modelId="{DFD41037-D740-754A-8A1E-59B316401CB3}" type="pres">
      <dgm:prSet presAssocID="{A5DF30BF-CD8F-8E4A-859E-EAA3E77A1918}" presName="Name37" presStyleLbl="parChTrans1D3" presStyleIdx="0" presStyleCnt="11"/>
      <dgm:spPr/>
    </dgm:pt>
    <dgm:pt modelId="{A4F9C37C-02D6-CC4E-AC5F-C71A0D41D95C}" type="pres">
      <dgm:prSet presAssocID="{4DE3CC1C-6CC9-7E41-AA08-A6B73CC07B7D}" presName="hierRoot2" presStyleCnt="0">
        <dgm:presLayoutVars>
          <dgm:hierBranch val="init"/>
        </dgm:presLayoutVars>
      </dgm:prSet>
      <dgm:spPr/>
    </dgm:pt>
    <dgm:pt modelId="{1C932CBD-A338-6841-99FD-BDE2A934BEF3}" type="pres">
      <dgm:prSet presAssocID="{4DE3CC1C-6CC9-7E41-AA08-A6B73CC07B7D}" presName="rootComposite" presStyleCnt="0"/>
      <dgm:spPr/>
    </dgm:pt>
    <dgm:pt modelId="{6017116A-5B3F-3E46-B687-92D117877A69}" type="pres">
      <dgm:prSet presAssocID="{4DE3CC1C-6CC9-7E41-AA08-A6B73CC07B7D}" presName="rootText" presStyleLbl="node3" presStyleIdx="0" presStyleCnt="11">
        <dgm:presLayoutVars>
          <dgm:chPref val="3"/>
        </dgm:presLayoutVars>
      </dgm:prSet>
      <dgm:spPr/>
    </dgm:pt>
    <dgm:pt modelId="{AD2127E8-AEAA-B644-850D-A21930366398}" type="pres">
      <dgm:prSet presAssocID="{4DE3CC1C-6CC9-7E41-AA08-A6B73CC07B7D}" presName="rootConnector" presStyleLbl="node3" presStyleIdx="0" presStyleCnt="11"/>
      <dgm:spPr/>
    </dgm:pt>
    <dgm:pt modelId="{D0211577-946B-B741-BB8A-AC9381C0B445}" type="pres">
      <dgm:prSet presAssocID="{4DE3CC1C-6CC9-7E41-AA08-A6B73CC07B7D}" presName="hierChild4" presStyleCnt="0"/>
      <dgm:spPr/>
    </dgm:pt>
    <dgm:pt modelId="{93D8A7E0-C02E-B146-A3D5-013A099C443F}" type="pres">
      <dgm:prSet presAssocID="{4DE3CC1C-6CC9-7E41-AA08-A6B73CC07B7D}" presName="hierChild5" presStyleCnt="0"/>
      <dgm:spPr/>
    </dgm:pt>
    <dgm:pt modelId="{6EEBBDD3-53A4-A140-BDEC-6F0BCF88D39A}" type="pres">
      <dgm:prSet presAssocID="{F593C6A8-3035-F445-85DB-E8269C383B55}" presName="Name37" presStyleLbl="parChTrans1D3" presStyleIdx="1" presStyleCnt="11"/>
      <dgm:spPr/>
    </dgm:pt>
    <dgm:pt modelId="{6E6C4B0F-18E2-2D48-8326-707D2BD197CC}" type="pres">
      <dgm:prSet presAssocID="{574280C5-A5AD-6743-937A-BC6A2FD3CD34}" presName="hierRoot2" presStyleCnt="0">
        <dgm:presLayoutVars>
          <dgm:hierBranch val="init"/>
        </dgm:presLayoutVars>
      </dgm:prSet>
      <dgm:spPr/>
    </dgm:pt>
    <dgm:pt modelId="{AA2EF916-ADD3-6140-9738-4F1C1B2A71BF}" type="pres">
      <dgm:prSet presAssocID="{574280C5-A5AD-6743-937A-BC6A2FD3CD34}" presName="rootComposite" presStyleCnt="0"/>
      <dgm:spPr/>
    </dgm:pt>
    <dgm:pt modelId="{7B83783B-4E97-0D4F-B0BD-2A2D4EB675A1}" type="pres">
      <dgm:prSet presAssocID="{574280C5-A5AD-6743-937A-BC6A2FD3CD34}" presName="rootText" presStyleLbl="node3" presStyleIdx="1" presStyleCnt="11">
        <dgm:presLayoutVars>
          <dgm:chPref val="3"/>
        </dgm:presLayoutVars>
      </dgm:prSet>
      <dgm:spPr/>
    </dgm:pt>
    <dgm:pt modelId="{2208F0AE-EA3C-C247-8E03-71F91F8DCA71}" type="pres">
      <dgm:prSet presAssocID="{574280C5-A5AD-6743-937A-BC6A2FD3CD34}" presName="rootConnector" presStyleLbl="node3" presStyleIdx="1" presStyleCnt="11"/>
      <dgm:spPr/>
    </dgm:pt>
    <dgm:pt modelId="{0D376D26-0EC1-FB4F-94E4-5B83B5D2932F}" type="pres">
      <dgm:prSet presAssocID="{574280C5-A5AD-6743-937A-BC6A2FD3CD34}" presName="hierChild4" presStyleCnt="0"/>
      <dgm:spPr/>
    </dgm:pt>
    <dgm:pt modelId="{A3745561-2799-7440-9F07-04DD971BF3C4}" type="pres">
      <dgm:prSet presAssocID="{574280C5-A5AD-6743-937A-BC6A2FD3CD34}" presName="hierChild5" presStyleCnt="0"/>
      <dgm:spPr/>
    </dgm:pt>
    <dgm:pt modelId="{F04EE831-480B-1047-9E83-D36605EF42B0}" type="pres">
      <dgm:prSet presAssocID="{2F989F64-CA08-5147-B605-F7764C822CDB}" presName="Name37" presStyleLbl="parChTrans1D3" presStyleIdx="2" presStyleCnt="11"/>
      <dgm:spPr/>
    </dgm:pt>
    <dgm:pt modelId="{8F11A982-D034-D14E-8C8B-FE3FB2A7F374}" type="pres">
      <dgm:prSet presAssocID="{7A79A0F4-6A91-624D-93D5-AECF8831549B}" presName="hierRoot2" presStyleCnt="0">
        <dgm:presLayoutVars>
          <dgm:hierBranch val="init"/>
        </dgm:presLayoutVars>
      </dgm:prSet>
      <dgm:spPr/>
    </dgm:pt>
    <dgm:pt modelId="{D46C8CB0-09EC-F14B-8844-663BE220ED09}" type="pres">
      <dgm:prSet presAssocID="{7A79A0F4-6A91-624D-93D5-AECF8831549B}" presName="rootComposite" presStyleCnt="0"/>
      <dgm:spPr/>
    </dgm:pt>
    <dgm:pt modelId="{F007CE28-83D3-2146-996C-2792347B3F81}" type="pres">
      <dgm:prSet presAssocID="{7A79A0F4-6A91-624D-93D5-AECF8831549B}" presName="rootText" presStyleLbl="node3" presStyleIdx="2" presStyleCnt="11">
        <dgm:presLayoutVars>
          <dgm:chPref val="3"/>
        </dgm:presLayoutVars>
      </dgm:prSet>
      <dgm:spPr/>
    </dgm:pt>
    <dgm:pt modelId="{9328ECAA-FA5F-4A43-8D65-BD7BA49C540F}" type="pres">
      <dgm:prSet presAssocID="{7A79A0F4-6A91-624D-93D5-AECF8831549B}" presName="rootConnector" presStyleLbl="node3" presStyleIdx="2" presStyleCnt="11"/>
      <dgm:spPr/>
    </dgm:pt>
    <dgm:pt modelId="{C9DDB59F-EDFF-894B-8F84-98BC98C7348E}" type="pres">
      <dgm:prSet presAssocID="{7A79A0F4-6A91-624D-93D5-AECF8831549B}" presName="hierChild4" presStyleCnt="0"/>
      <dgm:spPr/>
    </dgm:pt>
    <dgm:pt modelId="{50DC20B1-DEB4-ED4D-9EE5-C3B725FABABD}" type="pres">
      <dgm:prSet presAssocID="{7A79A0F4-6A91-624D-93D5-AECF8831549B}" presName="hierChild5" presStyleCnt="0"/>
      <dgm:spPr/>
    </dgm:pt>
    <dgm:pt modelId="{61817445-6CCD-224A-A412-9B36487C75CE}" type="pres">
      <dgm:prSet presAssocID="{147A7EDC-B5F9-0D48-8650-7BF5F431EB9A}" presName="Name37" presStyleLbl="parChTrans1D3" presStyleIdx="3" presStyleCnt="11"/>
      <dgm:spPr/>
    </dgm:pt>
    <dgm:pt modelId="{28946CAD-9D42-3B4C-B460-078061BE914B}" type="pres">
      <dgm:prSet presAssocID="{28B49180-3C7E-6E4B-9635-BBBA888B4540}" presName="hierRoot2" presStyleCnt="0">
        <dgm:presLayoutVars>
          <dgm:hierBranch val="init"/>
        </dgm:presLayoutVars>
      </dgm:prSet>
      <dgm:spPr/>
    </dgm:pt>
    <dgm:pt modelId="{5191B00F-1D6B-6449-836C-C659B41F2073}" type="pres">
      <dgm:prSet presAssocID="{28B49180-3C7E-6E4B-9635-BBBA888B4540}" presName="rootComposite" presStyleCnt="0"/>
      <dgm:spPr/>
    </dgm:pt>
    <dgm:pt modelId="{6E519E57-338D-AA44-8870-41511DCE5F06}" type="pres">
      <dgm:prSet presAssocID="{28B49180-3C7E-6E4B-9635-BBBA888B4540}" presName="rootText" presStyleLbl="node3" presStyleIdx="3" presStyleCnt="11">
        <dgm:presLayoutVars>
          <dgm:chPref val="3"/>
        </dgm:presLayoutVars>
      </dgm:prSet>
      <dgm:spPr/>
    </dgm:pt>
    <dgm:pt modelId="{6D33376F-F0DA-7A45-A9C7-68A60A7096F7}" type="pres">
      <dgm:prSet presAssocID="{28B49180-3C7E-6E4B-9635-BBBA888B4540}" presName="rootConnector" presStyleLbl="node3" presStyleIdx="3" presStyleCnt="11"/>
      <dgm:spPr/>
    </dgm:pt>
    <dgm:pt modelId="{8F656578-4D2D-9C44-80A9-D9D34957FD4A}" type="pres">
      <dgm:prSet presAssocID="{28B49180-3C7E-6E4B-9635-BBBA888B4540}" presName="hierChild4" presStyleCnt="0"/>
      <dgm:spPr/>
    </dgm:pt>
    <dgm:pt modelId="{715FC668-6DA5-2147-95C7-A0D401BAB035}" type="pres">
      <dgm:prSet presAssocID="{28B49180-3C7E-6E4B-9635-BBBA888B4540}" presName="hierChild5" presStyleCnt="0"/>
      <dgm:spPr/>
    </dgm:pt>
    <dgm:pt modelId="{B356E3FF-1AE7-6747-B3AC-937EF9AA244B}" type="pres">
      <dgm:prSet presAssocID="{3B673CB8-3351-7045-B16C-519247BE1F62}" presName="Name37" presStyleLbl="parChTrans1D3" presStyleIdx="4" presStyleCnt="11"/>
      <dgm:spPr/>
    </dgm:pt>
    <dgm:pt modelId="{247707C3-1D17-6F40-BD91-C4AB6D928F68}" type="pres">
      <dgm:prSet presAssocID="{7986D00B-A3C9-924B-97CC-8865F24FE691}" presName="hierRoot2" presStyleCnt="0">
        <dgm:presLayoutVars>
          <dgm:hierBranch val="init"/>
        </dgm:presLayoutVars>
      </dgm:prSet>
      <dgm:spPr/>
    </dgm:pt>
    <dgm:pt modelId="{278F0A76-CE1A-1940-9CA4-2EC6425DB6FD}" type="pres">
      <dgm:prSet presAssocID="{7986D00B-A3C9-924B-97CC-8865F24FE691}" presName="rootComposite" presStyleCnt="0"/>
      <dgm:spPr/>
    </dgm:pt>
    <dgm:pt modelId="{6346DA0D-9E09-EE44-817E-86BCD42F42DC}" type="pres">
      <dgm:prSet presAssocID="{7986D00B-A3C9-924B-97CC-8865F24FE691}" presName="rootText" presStyleLbl="node3" presStyleIdx="4" presStyleCnt="11">
        <dgm:presLayoutVars>
          <dgm:chPref val="3"/>
        </dgm:presLayoutVars>
      </dgm:prSet>
      <dgm:spPr/>
    </dgm:pt>
    <dgm:pt modelId="{5D3E1B83-74AB-1A41-815F-D5CB2646DCE5}" type="pres">
      <dgm:prSet presAssocID="{7986D00B-A3C9-924B-97CC-8865F24FE691}" presName="rootConnector" presStyleLbl="node3" presStyleIdx="4" presStyleCnt="11"/>
      <dgm:spPr/>
    </dgm:pt>
    <dgm:pt modelId="{635D897D-6CE7-954E-9F03-6DB50104A57A}" type="pres">
      <dgm:prSet presAssocID="{7986D00B-A3C9-924B-97CC-8865F24FE691}" presName="hierChild4" presStyleCnt="0"/>
      <dgm:spPr/>
    </dgm:pt>
    <dgm:pt modelId="{D85BA356-F182-0443-AE06-FC9AAFC26CC6}" type="pres">
      <dgm:prSet presAssocID="{7986D00B-A3C9-924B-97CC-8865F24FE691}" presName="hierChild5" presStyleCnt="0"/>
      <dgm:spPr/>
    </dgm:pt>
    <dgm:pt modelId="{C8866EEE-9FE2-4049-A976-03AD65610DE5}" type="pres">
      <dgm:prSet presAssocID="{E10C4F72-18C7-C44C-AA2E-A296CB7F93ED}" presName="hierChild5" presStyleCnt="0"/>
      <dgm:spPr/>
    </dgm:pt>
    <dgm:pt modelId="{23889FD9-5AE6-5843-BE9E-FDE8A8C01C65}" type="pres">
      <dgm:prSet presAssocID="{A628FA0C-0D6A-5647-934A-9DDFC650BB7B}" presName="Name37" presStyleLbl="parChTrans1D2" presStyleIdx="1" presStyleCnt="3"/>
      <dgm:spPr/>
    </dgm:pt>
    <dgm:pt modelId="{297BF1F7-538D-9D42-8FAF-1A09507BCEF9}" type="pres">
      <dgm:prSet presAssocID="{F901C205-75A1-7D4A-9D4A-E6502B6B82F6}" presName="hierRoot2" presStyleCnt="0">
        <dgm:presLayoutVars>
          <dgm:hierBranch val="init"/>
        </dgm:presLayoutVars>
      </dgm:prSet>
      <dgm:spPr/>
    </dgm:pt>
    <dgm:pt modelId="{D15D27CD-1FC7-E046-8939-F173A06347B5}" type="pres">
      <dgm:prSet presAssocID="{F901C205-75A1-7D4A-9D4A-E6502B6B82F6}" presName="rootComposite" presStyleCnt="0"/>
      <dgm:spPr/>
    </dgm:pt>
    <dgm:pt modelId="{20BD0726-ABA2-9A43-A09D-876BB24272D7}" type="pres">
      <dgm:prSet presAssocID="{F901C205-75A1-7D4A-9D4A-E6502B6B82F6}" presName="rootText" presStyleLbl="node2" presStyleIdx="1" presStyleCnt="3" custScaleX="177257" custLinFactNeighborX="-5431" custLinFactNeighborY="-3468">
        <dgm:presLayoutVars>
          <dgm:chPref val="3"/>
        </dgm:presLayoutVars>
      </dgm:prSet>
      <dgm:spPr/>
    </dgm:pt>
    <dgm:pt modelId="{A0B49F5B-736A-A646-8C30-B657ABFAF413}" type="pres">
      <dgm:prSet presAssocID="{F901C205-75A1-7D4A-9D4A-E6502B6B82F6}" presName="rootConnector" presStyleLbl="node2" presStyleIdx="1" presStyleCnt="3"/>
      <dgm:spPr/>
    </dgm:pt>
    <dgm:pt modelId="{37A7C03F-DFA9-D34A-AB64-189729867444}" type="pres">
      <dgm:prSet presAssocID="{F901C205-75A1-7D4A-9D4A-E6502B6B82F6}" presName="hierChild4" presStyleCnt="0"/>
      <dgm:spPr/>
    </dgm:pt>
    <dgm:pt modelId="{E1C1D1CA-4B38-E043-8C6A-B95564035061}" type="pres">
      <dgm:prSet presAssocID="{3CD3AA81-1F1F-7940-9FC3-0BCFAEC0712B}" presName="Name37" presStyleLbl="parChTrans1D3" presStyleIdx="5" presStyleCnt="11"/>
      <dgm:spPr/>
    </dgm:pt>
    <dgm:pt modelId="{88D9252E-2099-8949-9497-A6B97AB7E0D6}" type="pres">
      <dgm:prSet presAssocID="{42D27356-006A-9A46-8C0C-FB6CC018EDEC}" presName="hierRoot2" presStyleCnt="0">
        <dgm:presLayoutVars>
          <dgm:hierBranch val="init"/>
        </dgm:presLayoutVars>
      </dgm:prSet>
      <dgm:spPr/>
    </dgm:pt>
    <dgm:pt modelId="{9E528DEB-04A4-8E4D-9AE5-0081BB5C41F2}" type="pres">
      <dgm:prSet presAssocID="{42D27356-006A-9A46-8C0C-FB6CC018EDEC}" presName="rootComposite" presStyleCnt="0"/>
      <dgm:spPr/>
    </dgm:pt>
    <dgm:pt modelId="{4CD6F13E-B0F7-D84F-ABE2-38A00C43ED14}" type="pres">
      <dgm:prSet presAssocID="{42D27356-006A-9A46-8C0C-FB6CC018EDEC}" presName="rootText" presStyleLbl="node3" presStyleIdx="5" presStyleCnt="11">
        <dgm:presLayoutVars>
          <dgm:chPref val="3"/>
        </dgm:presLayoutVars>
      </dgm:prSet>
      <dgm:spPr/>
    </dgm:pt>
    <dgm:pt modelId="{AEC2FD33-98E9-D647-969D-0162DC0689D5}" type="pres">
      <dgm:prSet presAssocID="{42D27356-006A-9A46-8C0C-FB6CC018EDEC}" presName="rootConnector" presStyleLbl="node3" presStyleIdx="5" presStyleCnt="11"/>
      <dgm:spPr/>
    </dgm:pt>
    <dgm:pt modelId="{8BCD2E56-7B64-2A4E-BAB2-C3F8D210D60B}" type="pres">
      <dgm:prSet presAssocID="{42D27356-006A-9A46-8C0C-FB6CC018EDEC}" presName="hierChild4" presStyleCnt="0"/>
      <dgm:spPr/>
    </dgm:pt>
    <dgm:pt modelId="{FC0AB3DE-2F6E-D94A-A9FF-AF26CE466AF1}" type="pres">
      <dgm:prSet presAssocID="{3C8BF732-C5A0-874D-A451-4AD93E6B0363}" presName="Name37" presStyleLbl="parChTrans1D4" presStyleIdx="0" presStyleCnt="3"/>
      <dgm:spPr/>
    </dgm:pt>
    <dgm:pt modelId="{DB90FCE7-9B2D-0048-8B71-4BA1DA99436D}" type="pres">
      <dgm:prSet presAssocID="{645A335A-2794-8A48-9783-C8536A16649F}" presName="hierRoot2" presStyleCnt="0">
        <dgm:presLayoutVars>
          <dgm:hierBranch val="init"/>
        </dgm:presLayoutVars>
      </dgm:prSet>
      <dgm:spPr/>
    </dgm:pt>
    <dgm:pt modelId="{C09A4BD7-465F-3343-B456-1E01A6E4FB68}" type="pres">
      <dgm:prSet presAssocID="{645A335A-2794-8A48-9783-C8536A16649F}" presName="rootComposite" presStyleCnt="0"/>
      <dgm:spPr/>
    </dgm:pt>
    <dgm:pt modelId="{8332DA9D-D775-A144-A01A-59B022B1B0C1}" type="pres">
      <dgm:prSet presAssocID="{645A335A-2794-8A48-9783-C8536A16649F}" presName="rootText" presStyleLbl="node4" presStyleIdx="0" presStyleCnt="3">
        <dgm:presLayoutVars>
          <dgm:chPref val="3"/>
        </dgm:presLayoutVars>
      </dgm:prSet>
      <dgm:spPr/>
    </dgm:pt>
    <dgm:pt modelId="{928CAB56-5724-3943-A31A-5976EA0EC974}" type="pres">
      <dgm:prSet presAssocID="{645A335A-2794-8A48-9783-C8536A16649F}" presName="rootConnector" presStyleLbl="node4" presStyleIdx="0" presStyleCnt="3"/>
      <dgm:spPr/>
    </dgm:pt>
    <dgm:pt modelId="{D29CE635-BC80-DD41-9659-56C8B8A37F28}" type="pres">
      <dgm:prSet presAssocID="{645A335A-2794-8A48-9783-C8536A16649F}" presName="hierChild4" presStyleCnt="0"/>
      <dgm:spPr/>
    </dgm:pt>
    <dgm:pt modelId="{FF6F38A2-70ED-B144-98D3-BB0AAD7D166E}" type="pres">
      <dgm:prSet presAssocID="{645A335A-2794-8A48-9783-C8536A16649F}" presName="hierChild5" presStyleCnt="0"/>
      <dgm:spPr/>
    </dgm:pt>
    <dgm:pt modelId="{8F6E7EFD-568E-484A-8D59-847C2A8BA2B1}" type="pres">
      <dgm:prSet presAssocID="{CC122793-A456-1A43-8FD6-C77CBBB36EA3}" presName="Name37" presStyleLbl="parChTrans1D4" presStyleIdx="1" presStyleCnt="3"/>
      <dgm:spPr/>
    </dgm:pt>
    <dgm:pt modelId="{007DABA0-B441-7A41-B980-05A8C4810921}" type="pres">
      <dgm:prSet presAssocID="{1E9BE536-276A-0343-8A3E-9BE454C9DB27}" presName="hierRoot2" presStyleCnt="0">
        <dgm:presLayoutVars>
          <dgm:hierBranch val="init"/>
        </dgm:presLayoutVars>
      </dgm:prSet>
      <dgm:spPr/>
    </dgm:pt>
    <dgm:pt modelId="{D591E980-D843-8941-A830-5DC63AFEBC83}" type="pres">
      <dgm:prSet presAssocID="{1E9BE536-276A-0343-8A3E-9BE454C9DB27}" presName="rootComposite" presStyleCnt="0"/>
      <dgm:spPr/>
    </dgm:pt>
    <dgm:pt modelId="{AECCA5F6-43ED-AC48-B2E7-3C024A98367A}" type="pres">
      <dgm:prSet presAssocID="{1E9BE536-276A-0343-8A3E-9BE454C9DB27}" presName="rootText" presStyleLbl="node4" presStyleIdx="1" presStyleCnt="3">
        <dgm:presLayoutVars>
          <dgm:chPref val="3"/>
        </dgm:presLayoutVars>
      </dgm:prSet>
      <dgm:spPr/>
    </dgm:pt>
    <dgm:pt modelId="{750874F8-DD9D-5642-91AA-498939653D51}" type="pres">
      <dgm:prSet presAssocID="{1E9BE536-276A-0343-8A3E-9BE454C9DB27}" presName="rootConnector" presStyleLbl="node4" presStyleIdx="1" presStyleCnt="3"/>
      <dgm:spPr/>
    </dgm:pt>
    <dgm:pt modelId="{A2B1601E-C701-2647-AACE-D8C683530426}" type="pres">
      <dgm:prSet presAssocID="{1E9BE536-276A-0343-8A3E-9BE454C9DB27}" presName="hierChild4" presStyleCnt="0"/>
      <dgm:spPr/>
    </dgm:pt>
    <dgm:pt modelId="{4D399975-62D6-8E45-9ABD-D5CB8B0D0D67}" type="pres">
      <dgm:prSet presAssocID="{1E9BE536-276A-0343-8A3E-9BE454C9DB27}" presName="hierChild5" presStyleCnt="0"/>
      <dgm:spPr/>
    </dgm:pt>
    <dgm:pt modelId="{4AC2CC2A-AEC3-C04C-B656-D6B081A3CA5A}" type="pres">
      <dgm:prSet presAssocID="{1A80A0A6-318D-BF49-BF88-96FD010E42AC}" presName="Name37" presStyleLbl="parChTrans1D4" presStyleIdx="2" presStyleCnt="3"/>
      <dgm:spPr/>
    </dgm:pt>
    <dgm:pt modelId="{E7521CF9-8B9C-4B41-8319-C402AA994C91}" type="pres">
      <dgm:prSet presAssocID="{D8C0E88C-8FD0-F940-A972-90ACD5170B2F}" presName="hierRoot2" presStyleCnt="0">
        <dgm:presLayoutVars>
          <dgm:hierBranch val="init"/>
        </dgm:presLayoutVars>
      </dgm:prSet>
      <dgm:spPr/>
    </dgm:pt>
    <dgm:pt modelId="{24FADAF7-0C13-944B-A6A7-BF2E903BC88A}" type="pres">
      <dgm:prSet presAssocID="{D8C0E88C-8FD0-F940-A972-90ACD5170B2F}" presName="rootComposite" presStyleCnt="0"/>
      <dgm:spPr/>
    </dgm:pt>
    <dgm:pt modelId="{2E83A76E-1E36-3C4A-9616-53B0FBBF5B84}" type="pres">
      <dgm:prSet presAssocID="{D8C0E88C-8FD0-F940-A972-90ACD5170B2F}" presName="rootText" presStyleLbl="node4" presStyleIdx="2" presStyleCnt="3">
        <dgm:presLayoutVars>
          <dgm:chPref val="3"/>
        </dgm:presLayoutVars>
      </dgm:prSet>
      <dgm:spPr/>
    </dgm:pt>
    <dgm:pt modelId="{F7488C47-AA21-0842-BA1A-4C4463C45136}" type="pres">
      <dgm:prSet presAssocID="{D8C0E88C-8FD0-F940-A972-90ACD5170B2F}" presName="rootConnector" presStyleLbl="node4" presStyleIdx="2" presStyleCnt="3"/>
      <dgm:spPr/>
    </dgm:pt>
    <dgm:pt modelId="{832870D1-A609-E14E-AF53-5F690537C7BD}" type="pres">
      <dgm:prSet presAssocID="{D8C0E88C-8FD0-F940-A972-90ACD5170B2F}" presName="hierChild4" presStyleCnt="0"/>
      <dgm:spPr/>
    </dgm:pt>
    <dgm:pt modelId="{FBA5670A-0416-0647-AC9A-71579977EFBF}" type="pres">
      <dgm:prSet presAssocID="{D8C0E88C-8FD0-F940-A972-90ACD5170B2F}" presName="hierChild5" presStyleCnt="0"/>
      <dgm:spPr/>
    </dgm:pt>
    <dgm:pt modelId="{FEFF98D6-050E-5743-A786-7D59A838E669}" type="pres">
      <dgm:prSet presAssocID="{42D27356-006A-9A46-8C0C-FB6CC018EDEC}" presName="hierChild5" presStyleCnt="0"/>
      <dgm:spPr/>
    </dgm:pt>
    <dgm:pt modelId="{CF1EE9C1-7704-DF41-B2CA-CD86FA52DF01}" type="pres">
      <dgm:prSet presAssocID="{9EDA09FF-6210-6B4A-B06B-588D808E9CAE}" presName="Name37" presStyleLbl="parChTrans1D3" presStyleIdx="6" presStyleCnt="11"/>
      <dgm:spPr/>
    </dgm:pt>
    <dgm:pt modelId="{96D19902-F28C-8B4F-A845-1C39AD8CCC6E}" type="pres">
      <dgm:prSet presAssocID="{24485E24-8C4A-194A-B05F-58F1EC1C647F}" presName="hierRoot2" presStyleCnt="0">
        <dgm:presLayoutVars>
          <dgm:hierBranch val="init"/>
        </dgm:presLayoutVars>
      </dgm:prSet>
      <dgm:spPr/>
    </dgm:pt>
    <dgm:pt modelId="{2B1A3408-F59E-1847-B1FA-DFF8CDEADC7F}" type="pres">
      <dgm:prSet presAssocID="{24485E24-8C4A-194A-B05F-58F1EC1C647F}" presName="rootComposite" presStyleCnt="0"/>
      <dgm:spPr/>
    </dgm:pt>
    <dgm:pt modelId="{C71D4BE9-4B90-E54E-9F3A-544148E1D990}" type="pres">
      <dgm:prSet presAssocID="{24485E24-8C4A-194A-B05F-58F1EC1C647F}" presName="rootText" presStyleLbl="node3" presStyleIdx="6" presStyleCnt="11">
        <dgm:presLayoutVars>
          <dgm:chPref val="3"/>
        </dgm:presLayoutVars>
      </dgm:prSet>
      <dgm:spPr/>
    </dgm:pt>
    <dgm:pt modelId="{D57665C5-07F9-C04E-8EA9-6ACA93D331D0}" type="pres">
      <dgm:prSet presAssocID="{24485E24-8C4A-194A-B05F-58F1EC1C647F}" presName="rootConnector" presStyleLbl="node3" presStyleIdx="6" presStyleCnt="11"/>
      <dgm:spPr/>
    </dgm:pt>
    <dgm:pt modelId="{5C0A273E-EC24-AB4C-B778-066FBBC964FA}" type="pres">
      <dgm:prSet presAssocID="{24485E24-8C4A-194A-B05F-58F1EC1C647F}" presName="hierChild4" presStyleCnt="0"/>
      <dgm:spPr/>
    </dgm:pt>
    <dgm:pt modelId="{57E743B3-EDA7-C34A-8502-6B330F9557A3}" type="pres">
      <dgm:prSet presAssocID="{24485E24-8C4A-194A-B05F-58F1EC1C647F}" presName="hierChild5" presStyleCnt="0"/>
      <dgm:spPr/>
    </dgm:pt>
    <dgm:pt modelId="{3E57FC59-7A17-FF4B-BDFB-97E2FE5D6576}" type="pres">
      <dgm:prSet presAssocID="{7D84FD1C-2979-4841-B57E-8FA8EFC691E8}" presName="Name37" presStyleLbl="parChTrans1D3" presStyleIdx="7" presStyleCnt="11"/>
      <dgm:spPr/>
    </dgm:pt>
    <dgm:pt modelId="{A0A719D7-6892-B344-9941-794223D3F9E3}" type="pres">
      <dgm:prSet presAssocID="{634D04AE-EE2A-5B40-829B-79F9DEA9F807}" presName="hierRoot2" presStyleCnt="0">
        <dgm:presLayoutVars>
          <dgm:hierBranch val="init"/>
        </dgm:presLayoutVars>
      </dgm:prSet>
      <dgm:spPr/>
    </dgm:pt>
    <dgm:pt modelId="{3267EF51-CC75-354B-B90A-966F32046475}" type="pres">
      <dgm:prSet presAssocID="{634D04AE-EE2A-5B40-829B-79F9DEA9F807}" presName="rootComposite" presStyleCnt="0"/>
      <dgm:spPr/>
    </dgm:pt>
    <dgm:pt modelId="{A06BD10D-BEF6-4348-92FE-A6869764BB23}" type="pres">
      <dgm:prSet presAssocID="{634D04AE-EE2A-5B40-829B-79F9DEA9F807}" presName="rootText" presStyleLbl="node3" presStyleIdx="7" presStyleCnt="11">
        <dgm:presLayoutVars>
          <dgm:chPref val="3"/>
        </dgm:presLayoutVars>
      </dgm:prSet>
      <dgm:spPr/>
    </dgm:pt>
    <dgm:pt modelId="{ABE6C7D0-DA6C-824D-95CA-F3CD5FCF0852}" type="pres">
      <dgm:prSet presAssocID="{634D04AE-EE2A-5B40-829B-79F9DEA9F807}" presName="rootConnector" presStyleLbl="node3" presStyleIdx="7" presStyleCnt="11"/>
      <dgm:spPr/>
    </dgm:pt>
    <dgm:pt modelId="{22A0D9A7-17F7-A54A-883D-E747BC66830C}" type="pres">
      <dgm:prSet presAssocID="{634D04AE-EE2A-5B40-829B-79F9DEA9F807}" presName="hierChild4" presStyleCnt="0"/>
      <dgm:spPr/>
    </dgm:pt>
    <dgm:pt modelId="{F914A14C-7271-F24D-BA2A-51D1F11A9C69}" type="pres">
      <dgm:prSet presAssocID="{634D04AE-EE2A-5B40-829B-79F9DEA9F807}" presName="hierChild5" presStyleCnt="0"/>
      <dgm:spPr/>
    </dgm:pt>
    <dgm:pt modelId="{B3F594F6-4610-664B-A469-3A0D7357F624}" type="pres">
      <dgm:prSet presAssocID="{FE72E63A-8A23-4043-BF03-CFFB16353630}" presName="Name37" presStyleLbl="parChTrans1D3" presStyleIdx="8" presStyleCnt="11"/>
      <dgm:spPr/>
    </dgm:pt>
    <dgm:pt modelId="{D3BA9364-65B4-3348-B5DC-C1BD4A8AECA8}" type="pres">
      <dgm:prSet presAssocID="{3BA62857-D3C2-3F42-84AF-135DCCADEA2C}" presName="hierRoot2" presStyleCnt="0">
        <dgm:presLayoutVars>
          <dgm:hierBranch val="init"/>
        </dgm:presLayoutVars>
      </dgm:prSet>
      <dgm:spPr/>
    </dgm:pt>
    <dgm:pt modelId="{B331B525-7F1C-914D-BB18-4472B5DDC4C2}" type="pres">
      <dgm:prSet presAssocID="{3BA62857-D3C2-3F42-84AF-135DCCADEA2C}" presName="rootComposite" presStyleCnt="0"/>
      <dgm:spPr/>
    </dgm:pt>
    <dgm:pt modelId="{C5859672-FA5C-5C44-9BDB-F7A5D21859E6}" type="pres">
      <dgm:prSet presAssocID="{3BA62857-D3C2-3F42-84AF-135DCCADEA2C}" presName="rootText" presStyleLbl="node3" presStyleIdx="8" presStyleCnt="11" custLinFactNeighborX="-14633" custLinFactNeighborY="-2124">
        <dgm:presLayoutVars>
          <dgm:chPref val="3"/>
        </dgm:presLayoutVars>
      </dgm:prSet>
      <dgm:spPr/>
    </dgm:pt>
    <dgm:pt modelId="{499D6A70-AA01-A441-AFBA-FC08CE6C880F}" type="pres">
      <dgm:prSet presAssocID="{3BA62857-D3C2-3F42-84AF-135DCCADEA2C}" presName="rootConnector" presStyleLbl="node3" presStyleIdx="8" presStyleCnt="11"/>
      <dgm:spPr/>
    </dgm:pt>
    <dgm:pt modelId="{9D6860BE-395B-6E4B-9353-D3AE5CE19DE3}" type="pres">
      <dgm:prSet presAssocID="{3BA62857-D3C2-3F42-84AF-135DCCADEA2C}" presName="hierChild4" presStyleCnt="0"/>
      <dgm:spPr/>
    </dgm:pt>
    <dgm:pt modelId="{55BBD5F2-7756-1F49-8767-0EAE3BAADE8A}" type="pres">
      <dgm:prSet presAssocID="{3BA62857-D3C2-3F42-84AF-135DCCADEA2C}" presName="hierChild5" presStyleCnt="0"/>
      <dgm:spPr/>
    </dgm:pt>
    <dgm:pt modelId="{CDA1688C-ACCA-D647-AF87-6FE91F14496B}" type="pres">
      <dgm:prSet presAssocID="{F901C205-75A1-7D4A-9D4A-E6502B6B82F6}" presName="hierChild5" presStyleCnt="0"/>
      <dgm:spPr/>
    </dgm:pt>
    <dgm:pt modelId="{BDABCA36-062C-8740-8D7E-0BE54B091687}" type="pres">
      <dgm:prSet presAssocID="{14216635-6F0E-8E46-BD9A-E08705632A9B}" presName="Name37" presStyleLbl="parChTrans1D2" presStyleIdx="2" presStyleCnt="3"/>
      <dgm:spPr/>
    </dgm:pt>
    <dgm:pt modelId="{12B9AE5A-2D54-C54A-9E8C-F6256EF1785F}" type="pres">
      <dgm:prSet presAssocID="{859E6627-BBEA-864B-A6B6-476C913FFB2B}" presName="hierRoot2" presStyleCnt="0">
        <dgm:presLayoutVars>
          <dgm:hierBranch val="init"/>
        </dgm:presLayoutVars>
      </dgm:prSet>
      <dgm:spPr/>
    </dgm:pt>
    <dgm:pt modelId="{8D284530-7E7F-5440-8E3A-DF70FB14E791}" type="pres">
      <dgm:prSet presAssocID="{859E6627-BBEA-864B-A6B6-476C913FFB2B}" presName="rootComposite" presStyleCnt="0"/>
      <dgm:spPr/>
    </dgm:pt>
    <dgm:pt modelId="{0F1E0840-17F2-F943-9D55-D08EF2572476}" type="pres">
      <dgm:prSet presAssocID="{859E6627-BBEA-864B-A6B6-476C913FFB2B}" presName="rootText" presStyleLbl="node2" presStyleIdx="2" presStyleCnt="3" custScaleX="158479" custLinFactNeighborX="11985">
        <dgm:presLayoutVars>
          <dgm:chPref val="3"/>
        </dgm:presLayoutVars>
      </dgm:prSet>
      <dgm:spPr/>
    </dgm:pt>
    <dgm:pt modelId="{2C8BD9C0-E192-C342-85DC-ACE3A65FA7EE}" type="pres">
      <dgm:prSet presAssocID="{859E6627-BBEA-864B-A6B6-476C913FFB2B}" presName="rootConnector" presStyleLbl="node2" presStyleIdx="2" presStyleCnt="3"/>
      <dgm:spPr/>
    </dgm:pt>
    <dgm:pt modelId="{770EC2E9-FA1F-A34F-91AE-8A65B0571D04}" type="pres">
      <dgm:prSet presAssocID="{859E6627-BBEA-864B-A6B6-476C913FFB2B}" presName="hierChild4" presStyleCnt="0"/>
      <dgm:spPr/>
    </dgm:pt>
    <dgm:pt modelId="{DE7FE999-BD55-224E-B6AE-50299D75D46B}" type="pres">
      <dgm:prSet presAssocID="{AF12D4F0-7E6E-4B43-B6F2-4BBD436C2F53}" presName="Name37" presStyleLbl="parChTrans1D3" presStyleIdx="9" presStyleCnt="11"/>
      <dgm:spPr/>
    </dgm:pt>
    <dgm:pt modelId="{454C7A3B-295B-A440-B18C-8F968936FCA1}" type="pres">
      <dgm:prSet presAssocID="{4FB986FF-8735-4040-A2BB-5B052F97C4B2}" presName="hierRoot2" presStyleCnt="0">
        <dgm:presLayoutVars>
          <dgm:hierBranch val="init"/>
        </dgm:presLayoutVars>
      </dgm:prSet>
      <dgm:spPr/>
    </dgm:pt>
    <dgm:pt modelId="{D71A8A25-BB4A-4C4F-A9CC-31EC56DCF1E0}" type="pres">
      <dgm:prSet presAssocID="{4FB986FF-8735-4040-A2BB-5B052F97C4B2}" presName="rootComposite" presStyleCnt="0"/>
      <dgm:spPr/>
    </dgm:pt>
    <dgm:pt modelId="{6F83835D-03B1-5740-AC53-39CBFA45FD06}" type="pres">
      <dgm:prSet presAssocID="{4FB986FF-8735-4040-A2BB-5B052F97C4B2}" presName="rootText" presStyleLbl="node3" presStyleIdx="9" presStyleCnt="11" custLinFactNeighborX="9049" custLinFactNeighborY="-2124">
        <dgm:presLayoutVars>
          <dgm:chPref val="3"/>
        </dgm:presLayoutVars>
      </dgm:prSet>
      <dgm:spPr/>
    </dgm:pt>
    <dgm:pt modelId="{5F972136-144A-3143-94B2-2BCFF321DE6C}" type="pres">
      <dgm:prSet presAssocID="{4FB986FF-8735-4040-A2BB-5B052F97C4B2}" presName="rootConnector" presStyleLbl="node3" presStyleIdx="9" presStyleCnt="11"/>
      <dgm:spPr/>
    </dgm:pt>
    <dgm:pt modelId="{75DA474F-510E-1F4F-A014-B60C0D3AAA9F}" type="pres">
      <dgm:prSet presAssocID="{4FB986FF-8735-4040-A2BB-5B052F97C4B2}" presName="hierChild4" presStyleCnt="0"/>
      <dgm:spPr/>
    </dgm:pt>
    <dgm:pt modelId="{7753FA47-F522-2148-AA4B-55E3631D82FE}" type="pres">
      <dgm:prSet presAssocID="{4FB986FF-8735-4040-A2BB-5B052F97C4B2}" presName="hierChild5" presStyleCnt="0"/>
      <dgm:spPr/>
    </dgm:pt>
    <dgm:pt modelId="{2080D88A-1F72-D845-A92F-E8067E4EDE4A}" type="pres">
      <dgm:prSet presAssocID="{701630E2-0C70-8448-83D1-00FA4BB2AE63}" presName="Name37" presStyleLbl="parChTrans1D3" presStyleIdx="10" presStyleCnt="11"/>
      <dgm:spPr/>
    </dgm:pt>
    <dgm:pt modelId="{EBDA2B81-401B-C74D-8A62-49ED8086C491}" type="pres">
      <dgm:prSet presAssocID="{D0F23B75-B685-4E49-A7BD-DEA3A9BCBF8C}" presName="hierRoot2" presStyleCnt="0">
        <dgm:presLayoutVars>
          <dgm:hierBranch val="init"/>
        </dgm:presLayoutVars>
      </dgm:prSet>
      <dgm:spPr/>
    </dgm:pt>
    <dgm:pt modelId="{BE42CE23-5649-2E40-BC8D-FF7EBFDA92C0}" type="pres">
      <dgm:prSet presAssocID="{D0F23B75-B685-4E49-A7BD-DEA3A9BCBF8C}" presName="rootComposite" presStyleCnt="0"/>
      <dgm:spPr/>
    </dgm:pt>
    <dgm:pt modelId="{96B0A25D-4FA8-F348-B93F-DA52C21764E9}" type="pres">
      <dgm:prSet presAssocID="{D0F23B75-B685-4E49-A7BD-DEA3A9BCBF8C}" presName="rootText" presStyleLbl="node3" presStyleIdx="10" presStyleCnt="11" custScaleX="138569">
        <dgm:presLayoutVars>
          <dgm:chPref val="3"/>
        </dgm:presLayoutVars>
      </dgm:prSet>
      <dgm:spPr/>
    </dgm:pt>
    <dgm:pt modelId="{4CA3FA7E-E36A-D04E-8D00-65D0D0871FCD}" type="pres">
      <dgm:prSet presAssocID="{D0F23B75-B685-4E49-A7BD-DEA3A9BCBF8C}" presName="rootConnector" presStyleLbl="node3" presStyleIdx="10" presStyleCnt="11"/>
      <dgm:spPr/>
    </dgm:pt>
    <dgm:pt modelId="{902691B7-346C-2446-9A11-7E6278977855}" type="pres">
      <dgm:prSet presAssocID="{D0F23B75-B685-4E49-A7BD-DEA3A9BCBF8C}" presName="hierChild4" presStyleCnt="0"/>
      <dgm:spPr/>
    </dgm:pt>
    <dgm:pt modelId="{4FE9484F-D80E-3B4F-AB2C-BF28F5902101}" type="pres">
      <dgm:prSet presAssocID="{D0F23B75-B685-4E49-A7BD-DEA3A9BCBF8C}" presName="hierChild5" presStyleCnt="0"/>
      <dgm:spPr/>
    </dgm:pt>
    <dgm:pt modelId="{6C7F9E15-E30A-0A49-A27D-84AB0BFD10C3}" type="pres">
      <dgm:prSet presAssocID="{859E6627-BBEA-864B-A6B6-476C913FFB2B}" presName="hierChild5" presStyleCnt="0"/>
      <dgm:spPr/>
    </dgm:pt>
    <dgm:pt modelId="{40F32D07-510C-874C-9FDC-26EA259EEFD8}" type="pres">
      <dgm:prSet presAssocID="{34EC2B7D-4C1F-B048-BA3F-AC0B62AE0B05}" presName="hierChild3" presStyleCnt="0"/>
      <dgm:spPr/>
    </dgm:pt>
  </dgm:ptLst>
  <dgm:cxnLst>
    <dgm:cxn modelId="{A4698600-88B2-6746-AC81-0A82B7470138}" type="presOf" srcId="{4FB986FF-8735-4040-A2BB-5B052F97C4B2}" destId="{6F83835D-03B1-5740-AC53-39CBFA45FD06}" srcOrd="0" destOrd="0" presId="urn:microsoft.com/office/officeart/2005/8/layout/orgChart1"/>
    <dgm:cxn modelId="{D47CC306-F257-AD48-85C8-FAABBBE3AED2}" type="presOf" srcId="{A628FA0C-0D6A-5647-934A-9DDFC650BB7B}" destId="{23889FD9-5AE6-5843-BE9E-FDE8A8C01C65}" srcOrd="0" destOrd="0" presId="urn:microsoft.com/office/officeart/2005/8/layout/orgChart1"/>
    <dgm:cxn modelId="{6BC2D314-5D75-AE41-8343-6E2EA5EB1E2D}" type="presOf" srcId="{645A335A-2794-8A48-9783-C8536A16649F}" destId="{8332DA9D-D775-A144-A01A-59B022B1B0C1}" srcOrd="0" destOrd="0" presId="urn:microsoft.com/office/officeart/2005/8/layout/orgChart1"/>
    <dgm:cxn modelId="{794E7615-4FF2-BB45-B72C-51A89A7DFF9B}" type="presOf" srcId="{701630E2-0C70-8448-83D1-00FA4BB2AE63}" destId="{2080D88A-1F72-D845-A92F-E8067E4EDE4A}" srcOrd="0" destOrd="0" presId="urn:microsoft.com/office/officeart/2005/8/layout/orgChart1"/>
    <dgm:cxn modelId="{A0FFF12D-4E5C-8D46-BC2F-33CE91EE9B4F}" type="presOf" srcId="{DAB518F4-5645-0C43-BEB1-97C407EDA411}" destId="{4781ED03-9E3E-AE4C-AE2F-E35260E59532}" srcOrd="0" destOrd="0" presId="urn:microsoft.com/office/officeart/2005/8/layout/orgChart1"/>
    <dgm:cxn modelId="{2C03022E-A725-FF41-A68C-F5C41610DF31}" srcId="{F901C205-75A1-7D4A-9D4A-E6502B6B82F6}" destId="{634D04AE-EE2A-5B40-829B-79F9DEA9F807}" srcOrd="2" destOrd="0" parTransId="{7D84FD1C-2979-4841-B57E-8FA8EFC691E8}" sibTransId="{857FCED2-F180-3A45-A492-C52D8778A8EE}"/>
    <dgm:cxn modelId="{E319512E-93A8-8141-AA8A-A547300DC5CB}" type="presOf" srcId="{14216635-6F0E-8E46-BD9A-E08705632A9B}" destId="{BDABCA36-062C-8740-8D7E-0BE54B091687}" srcOrd="0" destOrd="0" presId="urn:microsoft.com/office/officeart/2005/8/layout/orgChart1"/>
    <dgm:cxn modelId="{14F47331-1EE0-2640-AA4B-9BB1EE5F4979}" type="presOf" srcId="{4DE3CC1C-6CC9-7E41-AA08-A6B73CC07B7D}" destId="{6017116A-5B3F-3E46-B687-92D117877A69}" srcOrd="0" destOrd="0" presId="urn:microsoft.com/office/officeart/2005/8/layout/orgChart1"/>
    <dgm:cxn modelId="{DBB7803B-4AA3-9748-88E1-DF07B32D53A5}" type="presOf" srcId="{42D27356-006A-9A46-8C0C-FB6CC018EDEC}" destId="{4CD6F13E-B0F7-D84F-ABE2-38A00C43ED14}" srcOrd="0" destOrd="0" presId="urn:microsoft.com/office/officeart/2005/8/layout/orgChart1"/>
    <dgm:cxn modelId="{9DF78B3F-1338-1E4D-AFCB-BAB27263EC49}" srcId="{DAB518F4-5645-0C43-BEB1-97C407EDA411}" destId="{34EC2B7D-4C1F-B048-BA3F-AC0B62AE0B05}" srcOrd="0" destOrd="0" parTransId="{400869A5-A9AC-3D42-B97A-9E354B2A945D}" sibTransId="{85239DD1-FAFC-0144-BCC9-AC7774A77928}"/>
    <dgm:cxn modelId="{B6D94A42-2A2D-FB46-9BEB-634911BDE9C2}" type="presOf" srcId="{FE72E63A-8A23-4043-BF03-CFFB16353630}" destId="{B3F594F6-4610-664B-A469-3A0D7357F624}" srcOrd="0" destOrd="0" presId="urn:microsoft.com/office/officeart/2005/8/layout/orgChart1"/>
    <dgm:cxn modelId="{20357145-38AA-8041-903A-18027332F74D}" type="presOf" srcId="{7D84FD1C-2979-4841-B57E-8FA8EFC691E8}" destId="{3E57FC59-7A17-FF4B-BDFB-97E2FE5D6576}" srcOrd="0" destOrd="0" presId="urn:microsoft.com/office/officeart/2005/8/layout/orgChart1"/>
    <dgm:cxn modelId="{5256C045-83E8-8343-8EFC-58B55CB271C7}" srcId="{F901C205-75A1-7D4A-9D4A-E6502B6B82F6}" destId="{42D27356-006A-9A46-8C0C-FB6CC018EDEC}" srcOrd="0" destOrd="0" parTransId="{3CD3AA81-1F1F-7940-9FC3-0BCFAEC0712B}" sibTransId="{A1712F63-FDD6-A243-B930-9A01728B9998}"/>
    <dgm:cxn modelId="{35029049-C5FA-D846-A5BF-FE6572F4EFAF}" type="presOf" srcId="{D0F23B75-B685-4E49-A7BD-DEA3A9BCBF8C}" destId="{4CA3FA7E-E36A-D04E-8D00-65D0D0871FCD}" srcOrd="1" destOrd="0" presId="urn:microsoft.com/office/officeart/2005/8/layout/orgChart1"/>
    <dgm:cxn modelId="{7E95334A-358D-E04C-9322-8FDB5B768320}" type="presOf" srcId="{7A79A0F4-6A91-624D-93D5-AECF8831549B}" destId="{F007CE28-83D3-2146-996C-2792347B3F81}" srcOrd="0" destOrd="0" presId="urn:microsoft.com/office/officeart/2005/8/layout/orgChart1"/>
    <dgm:cxn modelId="{94C78F54-9C71-2342-BF8B-A0DD3AC4A451}" type="presOf" srcId="{645A335A-2794-8A48-9783-C8536A16649F}" destId="{928CAB56-5724-3943-A31A-5976EA0EC974}" srcOrd="1" destOrd="0" presId="urn:microsoft.com/office/officeart/2005/8/layout/orgChart1"/>
    <dgm:cxn modelId="{F755C855-CE5C-EA4D-A6F5-8640F2E07E8D}" type="presOf" srcId="{1E9BE536-276A-0343-8A3E-9BE454C9DB27}" destId="{750874F8-DD9D-5642-91AA-498939653D51}" srcOrd="1" destOrd="0" presId="urn:microsoft.com/office/officeart/2005/8/layout/orgChart1"/>
    <dgm:cxn modelId="{80DBB057-24C2-E441-B118-897A982244BB}" type="presOf" srcId="{F901C205-75A1-7D4A-9D4A-E6502B6B82F6}" destId="{A0B49F5B-736A-A646-8C30-B657ABFAF413}" srcOrd="1" destOrd="0" presId="urn:microsoft.com/office/officeart/2005/8/layout/orgChart1"/>
    <dgm:cxn modelId="{B6B2CB59-60CE-8646-BD73-1A389CB30819}" type="presOf" srcId="{D8C0E88C-8FD0-F940-A972-90ACD5170B2F}" destId="{2E83A76E-1E36-3C4A-9616-53B0FBBF5B84}" srcOrd="0" destOrd="0" presId="urn:microsoft.com/office/officeart/2005/8/layout/orgChart1"/>
    <dgm:cxn modelId="{F63E9E5E-C2A9-2247-A71F-1930050E65CE}" srcId="{34EC2B7D-4C1F-B048-BA3F-AC0B62AE0B05}" destId="{E10C4F72-18C7-C44C-AA2E-A296CB7F93ED}" srcOrd="0" destOrd="0" parTransId="{4879E615-D3EC-D14D-98E6-4FFFD3DC3139}" sibTransId="{7711D06C-D34D-5547-A782-C87BD86AF375}"/>
    <dgm:cxn modelId="{F7AEA85E-A9AD-D540-B4FD-B1421AA9DBDC}" type="presOf" srcId="{E10C4F72-18C7-C44C-AA2E-A296CB7F93ED}" destId="{10B82360-B72B-1546-B2FA-7208CCD31E8F}" srcOrd="0" destOrd="0" presId="urn:microsoft.com/office/officeart/2005/8/layout/orgChart1"/>
    <dgm:cxn modelId="{DD31055F-11F5-5342-BBC6-835E3135DCC3}" srcId="{F901C205-75A1-7D4A-9D4A-E6502B6B82F6}" destId="{3BA62857-D3C2-3F42-84AF-135DCCADEA2C}" srcOrd="3" destOrd="0" parTransId="{FE72E63A-8A23-4043-BF03-CFFB16353630}" sibTransId="{722E3655-214B-F940-AAAC-A61B5DFD962C}"/>
    <dgm:cxn modelId="{07E0CB63-F872-3946-A9A2-6CF462FF43A2}" type="presOf" srcId="{28B49180-3C7E-6E4B-9635-BBBA888B4540}" destId="{6E519E57-338D-AA44-8870-41511DCE5F06}" srcOrd="0" destOrd="0" presId="urn:microsoft.com/office/officeart/2005/8/layout/orgChart1"/>
    <dgm:cxn modelId="{6411B36F-3C66-664F-BA1C-EB1F777F9308}" type="presOf" srcId="{9EDA09FF-6210-6B4A-B06B-588D808E9CAE}" destId="{CF1EE9C1-7704-DF41-B2CA-CD86FA52DF01}" srcOrd="0" destOrd="0" presId="urn:microsoft.com/office/officeart/2005/8/layout/orgChart1"/>
    <dgm:cxn modelId="{15180370-B17D-C941-9729-64E00F167D3D}" type="presOf" srcId="{3BA62857-D3C2-3F42-84AF-135DCCADEA2C}" destId="{499D6A70-AA01-A441-AFBA-FC08CE6C880F}" srcOrd="1" destOrd="0" presId="urn:microsoft.com/office/officeart/2005/8/layout/orgChart1"/>
    <dgm:cxn modelId="{FEC06770-465F-D44C-A026-65EF398D70E3}" type="presOf" srcId="{574280C5-A5AD-6743-937A-BC6A2FD3CD34}" destId="{2208F0AE-EA3C-C247-8E03-71F91F8DCA71}" srcOrd="1" destOrd="0" presId="urn:microsoft.com/office/officeart/2005/8/layout/orgChart1"/>
    <dgm:cxn modelId="{B185A579-A01D-E345-8439-94BCB9E90011}" srcId="{42D27356-006A-9A46-8C0C-FB6CC018EDEC}" destId="{D8C0E88C-8FD0-F940-A972-90ACD5170B2F}" srcOrd="2" destOrd="0" parTransId="{1A80A0A6-318D-BF49-BF88-96FD010E42AC}" sibTransId="{C5753029-DEBA-D94E-83A6-31C0931CB7C9}"/>
    <dgm:cxn modelId="{63FFB07B-638A-4248-A8C2-33A4668E12E8}" srcId="{34EC2B7D-4C1F-B048-BA3F-AC0B62AE0B05}" destId="{F901C205-75A1-7D4A-9D4A-E6502B6B82F6}" srcOrd="1" destOrd="0" parTransId="{A628FA0C-0D6A-5647-934A-9DDFC650BB7B}" sibTransId="{3DC17752-CABB-AA46-A065-C33BA85155B4}"/>
    <dgm:cxn modelId="{808DB281-8558-A148-87E3-9067681CB154}" type="presOf" srcId="{1A80A0A6-318D-BF49-BF88-96FD010E42AC}" destId="{4AC2CC2A-AEC3-C04C-B656-D6B081A3CA5A}" srcOrd="0" destOrd="0" presId="urn:microsoft.com/office/officeart/2005/8/layout/orgChart1"/>
    <dgm:cxn modelId="{D8C2F281-D82D-C446-A52D-79B2F186E668}" type="presOf" srcId="{7A79A0F4-6A91-624D-93D5-AECF8831549B}" destId="{9328ECAA-FA5F-4A43-8D65-BD7BA49C540F}" srcOrd="1" destOrd="0" presId="urn:microsoft.com/office/officeart/2005/8/layout/orgChart1"/>
    <dgm:cxn modelId="{DC325682-5856-F74D-9D20-F29269489592}" type="presOf" srcId="{859E6627-BBEA-864B-A6B6-476C913FFB2B}" destId="{0F1E0840-17F2-F943-9D55-D08EF2572476}" srcOrd="0" destOrd="0" presId="urn:microsoft.com/office/officeart/2005/8/layout/orgChart1"/>
    <dgm:cxn modelId="{1C47DB87-DFCF-FC4F-9298-99763D4A269F}" srcId="{F901C205-75A1-7D4A-9D4A-E6502B6B82F6}" destId="{24485E24-8C4A-194A-B05F-58F1EC1C647F}" srcOrd="1" destOrd="0" parTransId="{9EDA09FF-6210-6B4A-B06B-588D808E9CAE}" sibTransId="{FE90BB95-F68D-094C-B2B4-8F6C5C2CC162}"/>
    <dgm:cxn modelId="{928F9F88-0659-4B45-8487-A2599EB5F345}" type="presOf" srcId="{24485E24-8C4A-194A-B05F-58F1EC1C647F}" destId="{D57665C5-07F9-C04E-8EA9-6ACA93D331D0}" srcOrd="1" destOrd="0" presId="urn:microsoft.com/office/officeart/2005/8/layout/orgChart1"/>
    <dgm:cxn modelId="{CB488889-B169-2C4F-9AA2-FCBF985A86C9}" type="presOf" srcId="{3BA62857-D3C2-3F42-84AF-135DCCADEA2C}" destId="{C5859672-FA5C-5C44-9BDB-F7A5D21859E6}" srcOrd="0" destOrd="0" presId="urn:microsoft.com/office/officeart/2005/8/layout/orgChart1"/>
    <dgm:cxn modelId="{0A6B0890-B2EC-AE44-AD96-E87E4DA8023B}" type="presOf" srcId="{D8C0E88C-8FD0-F940-A972-90ACD5170B2F}" destId="{F7488C47-AA21-0842-BA1A-4C4463C45136}" srcOrd="1" destOrd="0" presId="urn:microsoft.com/office/officeart/2005/8/layout/orgChart1"/>
    <dgm:cxn modelId="{BED94191-B06A-5249-9C97-27DFDF9965C6}" type="presOf" srcId="{42D27356-006A-9A46-8C0C-FB6CC018EDEC}" destId="{AEC2FD33-98E9-D647-969D-0162DC0689D5}" srcOrd="1" destOrd="0" presId="urn:microsoft.com/office/officeart/2005/8/layout/orgChart1"/>
    <dgm:cxn modelId="{AE357392-EA94-D44C-8ED6-2F4F43EE6C5D}" type="presOf" srcId="{7986D00B-A3C9-924B-97CC-8865F24FE691}" destId="{6346DA0D-9E09-EE44-817E-86BCD42F42DC}" srcOrd="0" destOrd="0" presId="urn:microsoft.com/office/officeart/2005/8/layout/orgChart1"/>
    <dgm:cxn modelId="{65C9E894-76CB-0D44-8008-F6739B30EC87}" type="presOf" srcId="{D0F23B75-B685-4E49-A7BD-DEA3A9BCBF8C}" destId="{96B0A25D-4FA8-F348-B93F-DA52C21764E9}" srcOrd="0" destOrd="0" presId="urn:microsoft.com/office/officeart/2005/8/layout/orgChart1"/>
    <dgm:cxn modelId="{45805F9A-2D49-AA4E-8C72-E450E4795865}" srcId="{42D27356-006A-9A46-8C0C-FB6CC018EDEC}" destId="{645A335A-2794-8A48-9783-C8536A16649F}" srcOrd="0" destOrd="0" parTransId="{3C8BF732-C5A0-874D-A451-4AD93E6B0363}" sibTransId="{75817016-338B-FD47-9A68-3858BA2C1B3F}"/>
    <dgm:cxn modelId="{0F54AEA3-CF14-D649-A993-912DF5C6E828}" type="presOf" srcId="{4FB986FF-8735-4040-A2BB-5B052F97C4B2}" destId="{5F972136-144A-3143-94B2-2BCFF321DE6C}" srcOrd="1" destOrd="0" presId="urn:microsoft.com/office/officeart/2005/8/layout/orgChart1"/>
    <dgm:cxn modelId="{EBEB68A9-8F9C-7148-87E3-90ED8B87AD9C}" type="presOf" srcId="{634D04AE-EE2A-5B40-829B-79F9DEA9F807}" destId="{A06BD10D-BEF6-4348-92FE-A6869764BB23}" srcOrd="0" destOrd="0" presId="urn:microsoft.com/office/officeart/2005/8/layout/orgChart1"/>
    <dgm:cxn modelId="{E3B815B0-7C4E-E946-8217-43C5C4728C66}" type="presOf" srcId="{34EC2B7D-4C1F-B048-BA3F-AC0B62AE0B05}" destId="{6D3E0146-0A18-5D4D-96EF-C57A1FD77FED}" srcOrd="0" destOrd="0" presId="urn:microsoft.com/office/officeart/2005/8/layout/orgChart1"/>
    <dgm:cxn modelId="{6EA98DB2-466C-4C46-9466-FD39A3C3AFE1}" srcId="{E10C4F72-18C7-C44C-AA2E-A296CB7F93ED}" destId="{28B49180-3C7E-6E4B-9635-BBBA888B4540}" srcOrd="3" destOrd="0" parTransId="{147A7EDC-B5F9-0D48-8650-7BF5F431EB9A}" sibTransId="{1B6C63EC-967D-C646-ABE6-28785B1D0641}"/>
    <dgm:cxn modelId="{B37FF3B3-A9F2-A243-9B4D-170A7FAEA1B4}" type="presOf" srcId="{34EC2B7D-4C1F-B048-BA3F-AC0B62AE0B05}" destId="{5D122276-E1C4-7945-82BC-D4255B4DAD6C}" srcOrd="1" destOrd="0" presId="urn:microsoft.com/office/officeart/2005/8/layout/orgChart1"/>
    <dgm:cxn modelId="{F1EA19B6-3852-724B-8377-164B1ED8B7C5}" srcId="{34EC2B7D-4C1F-B048-BA3F-AC0B62AE0B05}" destId="{859E6627-BBEA-864B-A6B6-476C913FFB2B}" srcOrd="2" destOrd="0" parTransId="{14216635-6F0E-8E46-BD9A-E08705632A9B}" sibTransId="{A9704216-D84E-B04E-8B6A-35E719E73304}"/>
    <dgm:cxn modelId="{1A47FEBC-19BF-7748-8EA8-460B6B8ECF9F}" srcId="{859E6627-BBEA-864B-A6B6-476C913FFB2B}" destId="{D0F23B75-B685-4E49-A7BD-DEA3A9BCBF8C}" srcOrd="1" destOrd="0" parTransId="{701630E2-0C70-8448-83D1-00FA4BB2AE63}" sibTransId="{B8B0D17C-6666-0D47-8EDF-7E72C1A3026B}"/>
    <dgm:cxn modelId="{4E39E1C0-AB73-9B48-BEA7-3B0AB4CFAE69}" type="presOf" srcId="{24485E24-8C4A-194A-B05F-58F1EC1C647F}" destId="{C71D4BE9-4B90-E54E-9F3A-544148E1D990}" srcOrd="0" destOrd="0" presId="urn:microsoft.com/office/officeart/2005/8/layout/orgChart1"/>
    <dgm:cxn modelId="{68ADDCC8-4DC2-AF4F-99AF-D63C21ACA58B}" type="presOf" srcId="{3CD3AA81-1F1F-7940-9FC3-0BCFAEC0712B}" destId="{E1C1D1CA-4B38-E043-8C6A-B95564035061}" srcOrd="0" destOrd="0" presId="urn:microsoft.com/office/officeart/2005/8/layout/orgChart1"/>
    <dgm:cxn modelId="{F1784DC9-156C-1B4F-B838-8CC12CF313B1}" type="presOf" srcId="{CC122793-A456-1A43-8FD6-C77CBBB36EA3}" destId="{8F6E7EFD-568E-484A-8D59-847C2A8BA2B1}" srcOrd="0" destOrd="0" presId="urn:microsoft.com/office/officeart/2005/8/layout/orgChart1"/>
    <dgm:cxn modelId="{F06D22CB-F5F9-7B43-834F-27D4562BB3D7}" type="presOf" srcId="{1E9BE536-276A-0343-8A3E-9BE454C9DB27}" destId="{AECCA5F6-43ED-AC48-B2E7-3C024A98367A}" srcOrd="0" destOrd="0" presId="urn:microsoft.com/office/officeart/2005/8/layout/orgChart1"/>
    <dgm:cxn modelId="{0A512CD6-0D92-E94F-B0DA-6E4FB392BE2F}" srcId="{859E6627-BBEA-864B-A6B6-476C913FFB2B}" destId="{4FB986FF-8735-4040-A2BB-5B052F97C4B2}" srcOrd="0" destOrd="0" parTransId="{AF12D4F0-7E6E-4B43-B6F2-4BBD436C2F53}" sibTransId="{364E5F53-522A-0D4B-A300-D5D1E6E1949A}"/>
    <dgm:cxn modelId="{B9A16AD8-A78D-2442-883B-538F02C7E531}" srcId="{E10C4F72-18C7-C44C-AA2E-A296CB7F93ED}" destId="{574280C5-A5AD-6743-937A-BC6A2FD3CD34}" srcOrd="1" destOrd="0" parTransId="{F593C6A8-3035-F445-85DB-E8269C383B55}" sibTransId="{637F8B16-8DFA-9249-8DEC-FE332F784405}"/>
    <dgm:cxn modelId="{4D28CED9-0263-A445-931A-0E089AEBBC7A}" srcId="{42D27356-006A-9A46-8C0C-FB6CC018EDEC}" destId="{1E9BE536-276A-0343-8A3E-9BE454C9DB27}" srcOrd="1" destOrd="0" parTransId="{CC122793-A456-1A43-8FD6-C77CBBB36EA3}" sibTransId="{A5E794AC-6289-954F-8B0D-514F2AC4FBC6}"/>
    <dgm:cxn modelId="{8FFE25DB-3789-8443-BBFA-45F6488D3910}" type="presOf" srcId="{F593C6A8-3035-F445-85DB-E8269C383B55}" destId="{6EEBBDD3-53A4-A140-BDEC-6F0BCF88D39A}" srcOrd="0" destOrd="0" presId="urn:microsoft.com/office/officeart/2005/8/layout/orgChart1"/>
    <dgm:cxn modelId="{F48D40DB-60F6-0946-A891-CE92947D4FBD}" srcId="{E10C4F72-18C7-C44C-AA2E-A296CB7F93ED}" destId="{7986D00B-A3C9-924B-97CC-8865F24FE691}" srcOrd="4" destOrd="0" parTransId="{3B673CB8-3351-7045-B16C-519247BE1F62}" sibTransId="{F748E61E-9A0A-D842-835F-E4FE6C92CF06}"/>
    <dgm:cxn modelId="{DE3BDBDB-8C84-7748-8A20-CD46F15A4635}" type="presOf" srcId="{634D04AE-EE2A-5B40-829B-79F9DEA9F807}" destId="{ABE6C7D0-DA6C-824D-95CA-F3CD5FCF0852}" srcOrd="1" destOrd="0" presId="urn:microsoft.com/office/officeart/2005/8/layout/orgChart1"/>
    <dgm:cxn modelId="{436073DC-ED0E-4A45-9F90-8F2E45158EFD}" srcId="{E10C4F72-18C7-C44C-AA2E-A296CB7F93ED}" destId="{7A79A0F4-6A91-624D-93D5-AECF8831549B}" srcOrd="2" destOrd="0" parTransId="{2F989F64-CA08-5147-B605-F7764C822CDB}" sibTransId="{5BFDD829-9CB5-F043-8BC5-2FE24BCD767C}"/>
    <dgm:cxn modelId="{C84ABADC-F031-9C46-85A5-7FC41E757A73}" type="presOf" srcId="{F901C205-75A1-7D4A-9D4A-E6502B6B82F6}" destId="{20BD0726-ABA2-9A43-A09D-876BB24272D7}" srcOrd="0" destOrd="0" presId="urn:microsoft.com/office/officeart/2005/8/layout/orgChart1"/>
    <dgm:cxn modelId="{4B996ADD-BB0F-0244-B1DB-C50B4C06283F}" type="presOf" srcId="{7986D00B-A3C9-924B-97CC-8865F24FE691}" destId="{5D3E1B83-74AB-1A41-815F-D5CB2646DCE5}" srcOrd="1" destOrd="0" presId="urn:microsoft.com/office/officeart/2005/8/layout/orgChart1"/>
    <dgm:cxn modelId="{33C316E3-B268-7E4C-ADE1-98EEBA4B388A}" type="presOf" srcId="{A5DF30BF-CD8F-8E4A-859E-EAA3E77A1918}" destId="{DFD41037-D740-754A-8A1E-59B316401CB3}" srcOrd="0" destOrd="0" presId="urn:microsoft.com/office/officeart/2005/8/layout/orgChart1"/>
    <dgm:cxn modelId="{B40AA2E7-4ACF-F049-A893-8E603BE3F596}" type="presOf" srcId="{147A7EDC-B5F9-0D48-8650-7BF5F431EB9A}" destId="{61817445-6CCD-224A-A412-9B36487C75CE}" srcOrd="0" destOrd="0" presId="urn:microsoft.com/office/officeart/2005/8/layout/orgChart1"/>
    <dgm:cxn modelId="{F97E8AED-295B-A247-86E1-911146FF4FF8}" type="presOf" srcId="{28B49180-3C7E-6E4B-9635-BBBA888B4540}" destId="{6D33376F-F0DA-7A45-A9C7-68A60A7096F7}" srcOrd="1" destOrd="0" presId="urn:microsoft.com/office/officeart/2005/8/layout/orgChart1"/>
    <dgm:cxn modelId="{211906EF-9612-604D-BB54-25F36065187B}" type="presOf" srcId="{4879E615-D3EC-D14D-98E6-4FFFD3DC3139}" destId="{B2079DB3-A6BB-6E42-BE3A-3AAF4C1A317C}" srcOrd="0" destOrd="0" presId="urn:microsoft.com/office/officeart/2005/8/layout/orgChart1"/>
    <dgm:cxn modelId="{F140EFF0-640B-C14A-9E38-17DEEB8207E5}" type="presOf" srcId="{E10C4F72-18C7-C44C-AA2E-A296CB7F93ED}" destId="{0B0F068E-B7EC-3D49-B745-50C605AAE850}" srcOrd="1" destOrd="0" presId="urn:microsoft.com/office/officeart/2005/8/layout/orgChart1"/>
    <dgm:cxn modelId="{DD9182F2-3C5D-7348-9AE8-50FD477B6017}" type="presOf" srcId="{AF12D4F0-7E6E-4B43-B6F2-4BBD436C2F53}" destId="{DE7FE999-BD55-224E-B6AE-50299D75D46B}" srcOrd="0" destOrd="0" presId="urn:microsoft.com/office/officeart/2005/8/layout/orgChart1"/>
    <dgm:cxn modelId="{8A67C9F2-39E2-FE4E-9929-A502E4EC3C9D}" srcId="{E10C4F72-18C7-C44C-AA2E-A296CB7F93ED}" destId="{4DE3CC1C-6CC9-7E41-AA08-A6B73CC07B7D}" srcOrd="0" destOrd="0" parTransId="{A5DF30BF-CD8F-8E4A-859E-EAA3E77A1918}" sibTransId="{EBCE90E4-3ABA-C04C-8586-FC5F5128F001}"/>
    <dgm:cxn modelId="{308C28F6-E235-9F4C-884B-AFE5EE10E98D}" type="presOf" srcId="{3C8BF732-C5A0-874D-A451-4AD93E6B0363}" destId="{FC0AB3DE-2F6E-D94A-A9FF-AF26CE466AF1}" srcOrd="0" destOrd="0" presId="urn:microsoft.com/office/officeart/2005/8/layout/orgChart1"/>
    <dgm:cxn modelId="{12E629F6-66EA-E94E-A1B6-A7D71D4F499D}" type="presOf" srcId="{3B673CB8-3351-7045-B16C-519247BE1F62}" destId="{B356E3FF-1AE7-6747-B3AC-937EF9AA244B}" srcOrd="0" destOrd="0" presId="urn:microsoft.com/office/officeart/2005/8/layout/orgChart1"/>
    <dgm:cxn modelId="{343EF5F6-06BE-E745-AAA1-0B40D125D6E4}" type="presOf" srcId="{574280C5-A5AD-6743-937A-BC6A2FD3CD34}" destId="{7B83783B-4E97-0D4F-B0BD-2A2D4EB675A1}" srcOrd="0" destOrd="0" presId="urn:microsoft.com/office/officeart/2005/8/layout/orgChart1"/>
    <dgm:cxn modelId="{7F59A4FB-B137-224E-8A00-35FDDC65DB3D}" type="presOf" srcId="{4DE3CC1C-6CC9-7E41-AA08-A6B73CC07B7D}" destId="{AD2127E8-AEAA-B644-850D-A21930366398}" srcOrd="1" destOrd="0" presId="urn:microsoft.com/office/officeart/2005/8/layout/orgChart1"/>
    <dgm:cxn modelId="{87C3AAFE-FC13-E040-A840-7ED2A5F61B41}" type="presOf" srcId="{2F989F64-CA08-5147-B605-F7764C822CDB}" destId="{F04EE831-480B-1047-9E83-D36605EF42B0}" srcOrd="0" destOrd="0" presId="urn:microsoft.com/office/officeart/2005/8/layout/orgChart1"/>
    <dgm:cxn modelId="{B54EF5FE-DD5C-3C43-AF64-5B1C1587F55F}" type="presOf" srcId="{859E6627-BBEA-864B-A6B6-476C913FFB2B}" destId="{2C8BD9C0-E192-C342-85DC-ACE3A65FA7EE}" srcOrd="1" destOrd="0" presId="urn:microsoft.com/office/officeart/2005/8/layout/orgChart1"/>
    <dgm:cxn modelId="{9B95F09F-B180-C34C-B381-4B7401F44877}" type="presParOf" srcId="{4781ED03-9E3E-AE4C-AE2F-E35260E59532}" destId="{F7AE2D19-4E74-F342-8730-F537F41BA86E}" srcOrd="0" destOrd="0" presId="urn:microsoft.com/office/officeart/2005/8/layout/orgChart1"/>
    <dgm:cxn modelId="{C9B2D375-4D93-124B-ADBE-5D95D3576D37}" type="presParOf" srcId="{F7AE2D19-4E74-F342-8730-F537F41BA86E}" destId="{E32C897B-5602-B642-B7E5-56132A155B9A}" srcOrd="0" destOrd="0" presId="urn:microsoft.com/office/officeart/2005/8/layout/orgChart1"/>
    <dgm:cxn modelId="{2AE7604E-32F5-FA4F-834D-7B02CD3B635A}" type="presParOf" srcId="{E32C897B-5602-B642-B7E5-56132A155B9A}" destId="{6D3E0146-0A18-5D4D-96EF-C57A1FD77FED}" srcOrd="0" destOrd="0" presId="urn:microsoft.com/office/officeart/2005/8/layout/orgChart1"/>
    <dgm:cxn modelId="{18AC1BE5-BD2E-B848-BFC2-98BBD6B10320}" type="presParOf" srcId="{E32C897B-5602-B642-B7E5-56132A155B9A}" destId="{5D122276-E1C4-7945-82BC-D4255B4DAD6C}" srcOrd="1" destOrd="0" presId="urn:microsoft.com/office/officeart/2005/8/layout/orgChart1"/>
    <dgm:cxn modelId="{C06D9FA4-842D-D241-B81A-70B26E851F76}" type="presParOf" srcId="{F7AE2D19-4E74-F342-8730-F537F41BA86E}" destId="{75F24FEC-6A8A-4549-BA2A-AC6C07BA996A}" srcOrd="1" destOrd="0" presId="urn:microsoft.com/office/officeart/2005/8/layout/orgChart1"/>
    <dgm:cxn modelId="{B57DB43B-F21A-724E-AA67-836D1DC0C482}" type="presParOf" srcId="{75F24FEC-6A8A-4549-BA2A-AC6C07BA996A}" destId="{B2079DB3-A6BB-6E42-BE3A-3AAF4C1A317C}" srcOrd="0" destOrd="0" presId="urn:microsoft.com/office/officeart/2005/8/layout/orgChart1"/>
    <dgm:cxn modelId="{9BF42D49-E333-D84D-93FD-99BB5DF0AEF4}" type="presParOf" srcId="{75F24FEC-6A8A-4549-BA2A-AC6C07BA996A}" destId="{723CBB18-EC61-F74D-8D13-8A8EDEE27135}" srcOrd="1" destOrd="0" presId="urn:microsoft.com/office/officeart/2005/8/layout/orgChart1"/>
    <dgm:cxn modelId="{4E226A49-87D8-9640-BDD4-8278910A6CF8}" type="presParOf" srcId="{723CBB18-EC61-F74D-8D13-8A8EDEE27135}" destId="{AAB09C32-6B3A-B743-A25C-A0FFE01FD5BD}" srcOrd="0" destOrd="0" presId="urn:microsoft.com/office/officeart/2005/8/layout/orgChart1"/>
    <dgm:cxn modelId="{2DB0297D-AE36-334E-BC02-DB89CD766C7A}" type="presParOf" srcId="{AAB09C32-6B3A-B743-A25C-A0FFE01FD5BD}" destId="{10B82360-B72B-1546-B2FA-7208CCD31E8F}" srcOrd="0" destOrd="0" presId="urn:microsoft.com/office/officeart/2005/8/layout/orgChart1"/>
    <dgm:cxn modelId="{5B95DF88-1CFE-2045-84DC-ED820F423B0F}" type="presParOf" srcId="{AAB09C32-6B3A-B743-A25C-A0FFE01FD5BD}" destId="{0B0F068E-B7EC-3D49-B745-50C605AAE850}" srcOrd="1" destOrd="0" presId="urn:microsoft.com/office/officeart/2005/8/layout/orgChart1"/>
    <dgm:cxn modelId="{F8D407C2-E980-EF49-9F48-5D46CE081E7E}" type="presParOf" srcId="{723CBB18-EC61-F74D-8D13-8A8EDEE27135}" destId="{1DCB7E62-CFA3-9345-B690-9763ABC84355}" srcOrd="1" destOrd="0" presId="urn:microsoft.com/office/officeart/2005/8/layout/orgChart1"/>
    <dgm:cxn modelId="{680E6345-77FF-954C-BB97-610F45D06D79}" type="presParOf" srcId="{1DCB7E62-CFA3-9345-B690-9763ABC84355}" destId="{DFD41037-D740-754A-8A1E-59B316401CB3}" srcOrd="0" destOrd="0" presId="urn:microsoft.com/office/officeart/2005/8/layout/orgChart1"/>
    <dgm:cxn modelId="{D879EDCA-E811-8045-B253-1305E7BE650E}" type="presParOf" srcId="{1DCB7E62-CFA3-9345-B690-9763ABC84355}" destId="{A4F9C37C-02D6-CC4E-AC5F-C71A0D41D95C}" srcOrd="1" destOrd="0" presId="urn:microsoft.com/office/officeart/2005/8/layout/orgChart1"/>
    <dgm:cxn modelId="{E5375D07-CD23-AB46-91B7-14DA42648981}" type="presParOf" srcId="{A4F9C37C-02D6-CC4E-AC5F-C71A0D41D95C}" destId="{1C932CBD-A338-6841-99FD-BDE2A934BEF3}" srcOrd="0" destOrd="0" presId="urn:microsoft.com/office/officeart/2005/8/layout/orgChart1"/>
    <dgm:cxn modelId="{7A007D94-DF60-1F4F-B2E7-B876F24BCCC0}" type="presParOf" srcId="{1C932CBD-A338-6841-99FD-BDE2A934BEF3}" destId="{6017116A-5B3F-3E46-B687-92D117877A69}" srcOrd="0" destOrd="0" presId="urn:microsoft.com/office/officeart/2005/8/layout/orgChart1"/>
    <dgm:cxn modelId="{E831C416-A6A7-074C-A890-69EFFE6C52A1}" type="presParOf" srcId="{1C932CBD-A338-6841-99FD-BDE2A934BEF3}" destId="{AD2127E8-AEAA-B644-850D-A21930366398}" srcOrd="1" destOrd="0" presId="urn:microsoft.com/office/officeart/2005/8/layout/orgChart1"/>
    <dgm:cxn modelId="{83DC0927-5A67-C34A-9F76-5A71C40D42EF}" type="presParOf" srcId="{A4F9C37C-02D6-CC4E-AC5F-C71A0D41D95C}" destId="{D0211577-946B-B741-BB8A-AC9381C0B445}" srcOrd="1" destOrd="0" presId="urn:microsoft.com/office/officeart/2005/8/layout/orgChart1"/>
    <dgm:cxn modelId="{B579351C-B1E8-6A45-B81F-02F36E94DE66}" type="presParOf" srcId="{A4F9C37C-02D6-CC4E-AC5F-C71A0D41D95C}" destId="{93D8A7E0-C02E-B146-A3D5-013A099C443F}" srcOrd="2" destOrd="0" presId="urn:microsoft.com/office/officeart/2005/8/layout/orgChart1"/>
    <dgm:cxn modelId="{43E7DC7E-FAC6-3C49-BA08-7491812D8133}" type="presParOf" srcId="{1DCB7E62-CFA3-9345-B690-9763ABC84355}" destId="{6EEBBDD3-53A4-A140-BDEC-6F0BCF88D39A}" srcOrd="2" destOrd="0" presId="urn:microsoft.com/office/officeart/2005/8/layout/orgChart1"/>
    <dgm:cxn modelId="{DA9418B9-649B-CD4F-8DAA-CF84A4142B6A}" type="presParOf" srcId="{1DCB7E62-CFA3-9345-B690-9763ABC84355}" destId="{6E6C4B0F-18E2-2D48-8326-707D2BD197CC}" srcOrd="3" destOrd="0" presId="urn:microsoft.com/office/officeart/2005/8/layout/orgChart1"/>
    <dgm:cxn modelId="{4E739226-C39B-7D4B-8B85-9BAC35E8D0C8}" type="presParOf" srcId="{6E6C4B0F-18E2-2D48-8326-707D2BD197CC}" destId="{AA2EF916-ADD3-6140-9738-4F1C1B2A71BF}" srcOrd="0" destOrd="0" presId="urn:microsoft.com/office/officeart/2005/8/layout/orgChart1"/>
    <dgm:cxn modelId="{70C982B0-C890-A743-87F7-C3D5BFC0A038}" type="presParOf" srcId="{AA2EF916-ADD3-6140-9738-4F1C1B2A71BF}" destId="{7B83783B-4E97-0D4F-B0BD-2A2D4EB675A1}" srcOrd="0" destOrd="0" presId="urn:microsoft.com/office/officeart/2005/8/layout/orgChart1"/>
    <dgm:cxn modelId="{C37E7E4C-8924-BC46-ABAA-46A8C6621DAB}" type="presParOf" srcId="{AA2EF916-ADD3-6140-9738-4F1C1B2A71BF}" destId="{2208F0AE-EA3C-C247-8E03-71F91F8DCA71}" srcOrd="1" destOrd="0" presId="urn:microsoft.com/office/officeart/2005/8/layout/orgChart1"/>
    <dgm:cxn modelId="{8FFA3AB7-C062-1540-8D26-94228EAEA975}" type="presParOf" srcId="{6E6C4B0F-18E2-2D48-8326-707D2BD197CC}" destId="{0D376D26-0EC1-FB4F-94E4-5B83B5D2932F}" srcOrd="1" destOrd="0" presId="urn:microsoft.com/office/officeart/2005/8/layout/orgChart1"/>
    <dgm:cxn modelId="{4F29563B-077A-F042-9FCB-B6B6B3896683}" type="presParOf" srcId="{6E6C4B0F-18E2-2D48-8326-707D2BD197CC}" destId="{A3745561-2799-7440-9F07-04DD971BF3C4}" srcOrd="2" destOrd="0" presId="urn:microsoft.com/office/officeart/2005/8/layout/orgChart1"/>
    <dgm:cxn modelId="{7F39D2C3-9E2C-C845-8440-57EC8B93C55B}" type="presParOf" srcId="{1DCB7E62-CFA3-9345-B690-9763ABC84355}" destId="{F04EE831-480B-1047-9E83-D36605EF42B0}" srcOrd="4" destOrd="0" presId="urn:microsoft.com/office/officeart/2005/8/layout/orgChart1"/>
    <dgm:cxn modelId="{1802B144-BD35-5549-8FA7-231FA385B656}" type="presParOf" srcId="{1DCB7E62-CFA3-9345-B690-9763ABC84355}" destId="{8F11A982-D034-D14E-8C8B-FE3FB2A7F374}" srcOrd="5" destOrd="0" presId="urn:microsoft.com/office/officeart/2005/8/layout/orgChart1"/>
    <dgm:cxn modelId="{A3DBD6BB-CB49-6645-AA3A-B24A3B65A034}" type="presParOf" srcId="{8F11A982-D034-D14E-8C8B-FE3FB2A7F374}" destId="{D46C8CB0-09EC-F14B-8844-663BE220ED09}" srcOrd="0" destOrd="0" presId="urn:microsoft.com/office/officeart/2005/8/layout/orgChart1"/>
    <dgm:cxn modelId="{38E831D7-13EE-4D40-857E-D9462DD560D8}" type="presParOf" srcId="{D46C8CB0-09EC-F14B-8844-663BE220ED09}" destId="{F007CE28-83D3-2146-996C-2792347B3F81}" srcOrd="0" destOrd="0" presId="urn:microsoft.com/office/officeart/2005/8/layout/orgChart1"/>
    <dgm:cxn modelId="{BAE74176-90E3-F849-852E-70203A131776}" type="presParOf" srcId="{D46C8CB0-09EC-F14B-8844-663BE220ED09}" destId="{9328ECAA-FA5F-4A43-8D65-BD7BA49C540F}" srcOrd="1" destOrd="0" presId="urn:microsoft.com/office/officeart/2005/8/layout/orgChart1"/>
    <dgm:cxn modelId="{9D124E77-FB49-9146-8F47-8870CBCE796E}" type="presParOf" srcId="{8F11A982-D034-D14E-8C8B-FE3FB2A7F374}" destId="{C9DDB59F-EDFF-894B-8F84-98BC98C7348E}" srcOrd="1" destOrd="0" presId="urn:microsoft.com/office/officeart/2005/8/layout/orgChart1"/>
    <dgm:cxn modelId="{7A26A302-0583-5641-B9A6-087353B756FA}" type="presParOf" srcId="{8F11A982-D034-D14E-8C8B-FE3FB2A7F374}" destId="{50DC20B1-DEB4-ED4D-9EE5-C3B725FABABD}" srcOrd="2" destOrd="0" presId="urn:microsoft.com/office/officeart/2005/8/layout/orgChart1"/>
    <dgm:cxn modelId="{3FDB3944-696D-F947-B9DD-32047EEA80EA}" type="presParOf" srcId="{1DCB7E62-CFA3-9345-B690-9763ABC84355}" destId="{61817445-6CCD-224A-A412-9B36487C75CE}" srcOrd="6" destOrd="0" presId="urn:microsoft.com/office/officeart/2005/8/layout/orgChart1"/>
    <dgm:cxn modelId="{4199C5E3-992E-DC4B-AEA5-09E4C4FB49A3}" type="presParOf" srcId="{1DCB7E62-CFA3-9345-B690-9763ABC84355}" destId="{28946CAD-9D42-3B4C-B460-078061BE914B}" srcOrd="7" destOrd="0" presId="urn:microsoft.com/office/officeart/2005/8/layout/orgChart1"/>
    <dgm:cxn modelId="{A617E45D-5537-3E4B-82A9-497BCF4D9BA2}" type="presParOf" srcId="{28946CAD-9D42-3B4C-B460-078061BE914B}" destId="{5191B00F-1D6B-6449-836C-C659B41F2073}" srcOrd="0" destOrd="0" presId="urn:microsoft.com/office/officeart/2005/8/layout/orgChart1"/>
    <dgm:cxn modelId="{121A4740-AA44-EB42-9CE1-9A16B7B193C9}" type="presParOf" srcId="{5191B00F-1D6B-6449-836C-C659B41F2073}" destId="{6E519E57-338D-AA44-8870-41511DCE5F06}" srcOrd="0" destOrd="0" presId="urn:microsoft.com/office/officeart/2005/8/layout/orgChart1"/>
    <dgm:cxn modelId="{346B1345-D640-2640-98D8-31E8A5A85B84}" type="presParOf" srcId="{5191B00F-1D6B-6449-836C-C659B41F2073}" destId="{6D33376F-F0DA-7A45-A9C7-68A60A7096F7}" srcOrd="1" destOrd="0" presId="urn:microsoft.com/office/officeart/2005/8/layout/orgChart1"/>
    <dgm:cxn modelId="{F7283C97-25EA-1C48-8F9C-90DE0C803F21}" type="presParOf" srcId="{28946CAD-9D42-3B4C-B460-078061BE914B}" destId="{8F656578-4D2D-9C44-80A9-D9D34957FD4A}" srcOrd="1" destOrd="0" presId="urn:microsoft.com/office/officeart/2005/8/layout/orgChart1"/>
    <dgm:cxn modelId="{0B08F976-7AD2-5B49-A7DE-1B3847D6529A}" type="presParOf" srcId="{28946CAD-9D42-3B4C-B460-078061BE914B}" destId="{715FC668-6DA5-2147-95C7-A0D401BAB035}" srcOrd="2" destOrd="0" presId="urn:microsoft.com/office/officeart/2005/8/layout/orgChart1"/>
    <dgm:cxn modelId="{9F4000A7-5B37-A54C-83AA-CE70FA65D3EA}" type="presParOf" srcId="{1DCB7E62-CFA3-9345-B690-9763ABC84355}" destId="{B356E3FF-1AE7-6747-B3AC-937EF9AA244B}" srcOrd="8" destOrd="0" presId="urn:microsoft.com/office/officeart/2005/8/layout/orgChart1"/>
    <dgm:cxn modelId="{B43623F7-C31B-B742-9F30-7FF9ADC2F0A2}" type="presParOf" srcId="{1DCB7E62-CFA3-9345-B690-9763ABC84355}" destId="{247707C3-1D17-6F40-BD91-C4AB6D928F68}" srcOrd="9" destOrd="0" presId="urn:microsoft.com/office/officeart/2005/8/layout/orgChart1"/>
    <dgm:cxn modelId="{A4D099F4-3B47-7A4C-8380-8149B35D6E05}" type="presParOf" srcId="{247707C3-1D17-6F40-BD91-C4AB6D928F68}" destId="{278F0A76-CE1A-1940-9CA4-2EC6425DB6FD}" srcOrd="0" destOrd="0" presId="urn:microsoft.com/office/officeart/2005/8/layout/orgChart1"/>
    <dgm:cxn modelId="{6D7451AA-F9C4-D541-81F1-F6A64224729E}" type="presParOf" srcId="{278F0A76-CE1A-1940-9CA4-2EC6425DB6FD}" destId="{6346DA0D-9E09-EE44-817E-86BCD42F42DC}" srcOrd="0" destOrd="0" presId="urn:microsoft.com/office/officeart/2005/8/layout/orgChart1"/>
    <dgm:cxn modelId="{458F54FE-3633-6F42-BCDE-1AB3C2B64D7E}" type="presParOf" srcId="{278F0A76-CE1A-1940-9CA4-2EC6425DB6FD}" destId="{5D3E1B83-74AB-1A41-815F-D5CB2646DCE5}" srcOrd="1" destOrd="0" presId="urn:microsoft.com/office/officeart/2005/8/layout/orgChart1"/>
    <dgm:cxn modelId="{1D7943DC-D5D4-0047-A15D-0A3EA1913808}" type="presParOf" srcId="{247707C3-1D17-6F40-BD91-C4AB6D928F68}" destId="{635D897D-6CE7-954E-9F03-6DB50104A57A}" srcOrd="1" destOrd="0" presId="urn:microsoft.com/office/officeart/2005/8/layout/orgChart1"/>
    <dgm:cxn modelId="{62217496-5FB6-504D-B7FF-14C81871FEF9}" type="presParOf" srcId="{247707C3-1D17-6F40-BD91-C4AB6D928F68}" destId="{D85BA356-F182-0443-AE06-FC9AAFC26CC6}" srcOrd="2" destOrd="0" presId="urn:microsoft.com/office/officeart/2005/8/layout/orgChart1"/>
    <dgm:cxn modelId="{0F61EC10-E192-0646-9840-9D496978CED6}" type="presParOf" srcId="{723CBB18-EC61-F74D-8D13-8A8EDEE27135}" destId="{C8866EEE-9FE2-4049-A976-03AD65610DE5}" srcOrd="2" destOrd="0" presId="urn:microsoft.com/office/officeart/2005/8/layout/orgChart1"/>
    <dgm:cxn modelId="{1E63642E-D6CE-9A4F-85E5-690FC8DDCC06}" type="presParOf" srcId="{75F24FEC-6A8A-4549-BA2A-AC6C07BA996A}" destId="{23889FD9-5AE6-5843-BE9E-FDE8A8C01C65}" srcOrd="2" destOrd="0" presId="urn:microsoft.com/office/officeart/2005/8/layout/orgChart1"/>
    <dgm:cxn modelId="{47AA66C5-4D99-8348-B1B8-0109F5ABDC07}" type="presParOf" srcId="{75F24FEC-6A8A-4549-BA2A-AC6C07BA996A}" destId="{297BF1F7-538D-9D42-8FAF-1A09507BCEF9}" srcOrd="3" destOrd="0" presId="urn:microsoft.com/office/officeart/2005/8/layout/orgChart1"/>
    <dgm:cxn modelId="{6EAF6BA1-FD0D-0341-9E00-02FFA7796436}" type="presParOf" srcId="{297BF1F7-538D-9D42-8FAF-1A09507BCEF9}" destId="{D15D27CD-1FC7-E046-8939-F173A06347B5}" srcOrd="0" destOrd="0" presId="urn:microsoft.com/office/officeart/2005/8/layout/orgChart1"/>
    <dgm:cxn modelId="{4DA2487E-F56A-7340-BEB0-A86BE31F50B8}" type="presParOf" srcId="{D15D27CD-1FC7-E046-8939-F173A06347B5}" destId="{20BD0726-ABA2-9A43-A09D-876BB24272D7}" srcOrd="0" destOrd="0" presId="urn:microsoft.com/office/officeart/2005/8/layout/orgChart1"/>
    <dgm:cxn modelId="{500CF75A-2C17-C84B-8FF5-1673636925D3}" type="presParOf" srcId="{D15D27CD-1FC7-E046-8939-F173A06347B5}" destId="{A0B49F5B-736A-A646-8C30-B657ABFAF413}" srcOrd="1" destOrd="0" presId="urn:microsoft.com/office/officeart/2005/8/layout/orgChart1"/>
    <dgm:cxn modelId="{DF6B6819-3866-FE44-B667-0329941D2BE3}" type="presParOf" srcId="{297BF1F7-538D-9D42-8FAF-1A09507BCEF9}" destId="{37A7C03F-DFA9-D34A-AB64-189729867444}" srcOrd="1" destOrd="0" presId="urn:microsoft.com/office/officeart/2005/8/layout/orgChart1"/>
    <dgm:cxn modelId="{C6B10420-4E86-0445-8AF3-FF144358F252}" type="presParOf" srcId="{37A7C03F-DFA9-D34A-AB64-189729867444}" destId="{E1C1D1CA-4B38-E043-8C6A-B95564035061}" srcOrd="0" destOrd="0" presId="urn:microsoft.com/office/officeart/2005/8/layout/orgChart1"/>
    <dgm:cxn modelId="{22EA6A07-BCD1-9345-A295-C8E747378E7F}" type="presParOf" srcId="{37A7C03F-DFA9-D34A-AB64-189729867444}" destId="{88D9252E-2099-8949-9497-A6B97AB7E0D6}" srcOrd="1" destOrd="0" presId="urn:microsoft.com/office/officeart/2005/8/layout/orgChart1"/>
    <dgm:cxn modelId="{B7251B56-8490-D746-A841-4DB1F5F7C12E}" type="presParOf" srcId="{88D9252E-2099-8949-9497-A6B97AB7E0D6}" destId="{9E528DEB-04A4-8E4D-9AE5-0081BB5C41F2}" srcOrd="0" destOrd="0" presId="urn:microsoft.com/office/officeart/2005/8/layout/orgChart1"/>
    <dgm:cxn modelId="{B0F0728A-2C68-A940-8BC4-8C2370F14042}" type="presParOf" srcId="{9E528DEB-04A4-8E4D-9AE5-0081BB5C41F2}" destId="{4CD6F13E-B0F7-D84F-ABE2-38A00C43ED14}" srcOrd="0" destOrd="0" presId="urn:microsoft.com/office/officeart/2005/8/layout/orgChart1"/>
    <dgm:cxn modelId="{538AB0CC-0641-224B-B02B-75E9BB584A5E}" type="presParOf" srcId="{9E528DEB-04A4-8E4D-9AE5-0081BB5C41F2}" destId="{AEC2FD33-98E9-D647-969D-0162DC0689D5}" srcOrd="1" destOrd="0" presId="urn:microsoft.com/office/officeart/2005/8/layout/orgChart1"/>
    <dgm:cxn modelId="{FAD39C96-8181-684A-B5D2-FCFC35CC46D0}" type="presParOf" srcId="{88D9252E-2099-8949-9497-A6B97AB7E0D6}" destId="{8BCD2E56-7B64-2A4E-BAB2-C3F8D210D60B}" srcOrd="1" destOrd="0" presId="urn:microsoft.com/office/officeart/2005/8/layout/orgChart1"/>
    <dgm:cxn modelId="{B7588544-D802-7D40-89D4-5A7DB510929B}" type="presParOf" srcId="{8BCD2E56-7B64-2A4E-BAB2-C3F8D210D60B}" destId="{FC0AB3DE-2F6E-D94A-A9FF-AF26CE466AF1}" srcOrd="0" destOrd="0" presId="urn:microsoft.com/office/officeart/2005/8/layout/orgChart1"/>
    <dgm:cxn modelId="{484011D8-6881-214E-B5AD-597F22D72F2C}" type="presParOf" srcId="{8BCD2E56-7B64-2A4E-BAB2-C3F8D210D60B}" destId="{DB90FCE7-9B2D-0048-8B71-4BA1DA99436D}" srcOrd="1" destOrd="0" presId="urn:microsoft.com/office/officeart/2005/8/layout/orgChart1"/>
    <dgm:cxn modelId="{0301FC05-4677-6145-88BE-2391A1FAAD07}" type="presParOf" srcId="{DB90FCE7-9B2D-0048-8B71-4BA1DA99436D}" destId="{C09A4BD7-465F-3343-B456-1E01A6E4FB68}" srcOrd="0" destOrd="0" presId="urn:microsoft.com/office/officeart/2005/8/layout/orgChart1"/>
    <dgm:cxn modelId="{4C0E21AA-75ED-7E40-A84A-E50781424EFC}" type="presParOf" srcId="{C09A4BD7-465F-3343-B456-1E01A6E4FB68}" destId="{8332DA9D-D775-A144-A01A-59B022B1B0C1}" srcOrd="0" destOrd="0" presId="urn:microsoft.com/office/officeart/2005/8/layout/orgChart1"/>
    <dgm:cxn modelId="{AD125C7E-1A27-7E4A-AD84-E94E0C61EA22}" type="presParOf" srcId="{C09A4BD7-465F-3343-B456-1E01A6E4FB68}" destId="{928CAB56-5724-3943-A31A-5976EA0EC974}" srcOrd="1" destOrd="0" presId="urn:microsoft.com/office/officeart/2005/8/layout/orgChart1"/>
    <dgm:cxn modelId="{89BF7F5B-A5C7-664D-A7A9-9E70169F05ED}" type="presParOf" srcId="{DB90FCE7-9B2D-0048-8B71-4BA1DA99436D}" destId="{D29CE635-BC80-DD41-9659-56C8B8A37F28}" srcOrd="1" destOrd="0" presId="urn:microsoft.com/office/officeart/2005/8/layout/orgChart1"/>
    <dgm:cxn modelId="{6EE95852-B91D-BD47-8E0F-20433D253F5B}" type="presParOf" srcId="{DB90FCE7-9B2D-0048-8B71-4BA1DA99436D}" destId="{FF6F38A2-70ED-B144-98D3-BB0AAD7D166E}" srcOrd="2" destOrd="0" presId="urn:microsoft.com/office/officeart/2005/8/layout/orgChart1"/>
    <dgm:cxn modelId="{EFCE3EDD-545A-7941-9A21-32B284CB8F69}" type="presParOf" srcId="{8BCD2E56-7B64-2A4E-BAB2-C3F8D210D60B}" destId="{8F6E7EFD-568E-484A-8D59-847C2A8BA2B1}" srcOrd="2" destOrd="0" presId="urn:microsoft.com/office/officeart/2005/8/layout/orgChart1"/>
    <dgm:cxn modelId="{A6EC7BE1-9632-544B-97B4-EA89D4F7EF43}" type="presParOf" srcId="{8BCD2E56-7B64-2A4E-BAB2-C3F8D210D60B}" destId="{007DABA0-B441-7A41-B980-05A8C4810921}" srcOrd="3" destOrd="0" presId="urn:microsoft.com/office/officeart/2005/8/layout/orgChart1"/>
    <dgm:cxn modelId="{DB07587D-EAE4-B043-B5AA-563F49AD4056}" type="presParOf" srcId="{007DABA0-B441-7A41-B980-05A8C4810921}" destId="{D591E980-D843-8941-A830-5DC63AFEBC83}" srcOrd="0" destOrd="0" presId="urn:microsoft.com/office/officeart/2005/8/layout/orgChart1"/>
    <dgm:cxn modelId="{DD5EAD4D-58DF-914F-97BA-ED8DAD902774}" type="presParOf" srcId="{D591E980-D843-8941-A830-5DC63AFEBC83}" destId="{AECCA5F6-43ED-AC48-B2E7-3C024A98367A}" srcOrd="0" destOrd="0" presId="urn:microsoft.com/office/officeart/2005/8/layout/orgChart1"/>
    <dgm:cxn modelId="{DAAACB0E-EAB3-744A-985A-1EC0868ACF41}" type="presParOf" srcId="{D591E980-D843-8941-A830-5DC63AFEBC83}" destId="{750874F8-DD9D-5642-91AA-498939653D51}" srcOrd="1" destOrd="0" presId="urn:microsoft.com/office/officeart/2005/8/layout/orgChart1"/>
    <dgm:cxn modelId="{AB562780-4185-4F49-8BDA-D82813A9FE88}" type="presParOf" srcId="{007DABA0-B441-7A41-B980-05A8C4810921}" destId="{A2B1601E-C701-2647-AACE-D8C683530426}" srcOrd="1" destOrd="0" presId="urn:microsoft.com/office/officeart/2005/8/layout/orgChart1"/>
    <dgm:cxn modelId="{BF959373-D7EE-2143-950C-75605ABDF2A5}" type="presParOf" srcId="{007DABA0-B441-7A41-B980-05A8C4810921}" destId="{4D399975-62D6-8E45-9ABD-D5CB8B0D0D67}" srcOrd="2" destOrd="0" presId="urn:microsoft.com/office/officeart/2005/8/layout/orgChart1"/>
    <dgm:cxn modelId="{0730D7B6-8101-8943-9375-D7F5726627C2}" type="presParOf" srcId="{8BCD2E56-7B64-2A4E-BAB2-C3F8D210D60B}" destId="{4AC2CC2A-AEC3-C04C-B656-D6B081A3CA5A}" srcOrd="4" destOrd="0" presId="urn:microsoft.com/office/officeart/2005/8/layout/orgChart1"/>
    <dgm:cxn modelId="{0ED92C9C-EA7E-DD41-8592-FFB9FD0D60C4}" type="presParOf" srcId="{8BCD2E56-7B64-2A4E-BAB2-C3F8D210D60B}" destId="{E7521CF9-8B9C-4B41-8319-C402AA994C91}" srcOrd="5" destOrd="0" presId="urn:microsoft.com/office/officeart/2005/8/layout/orgChart1"/>
    <dgm:cxn modelId="{4DE4E176-3407-684C-ACE7-188A15172F19}" type="presParOf" srcId="{E7521CF9-8B9C-4B41-8319-C402AA994C91}" destId="{24FADAF7-0C13-944B-A6A7-BF2E903BC88A}" srcOrd="0" destOrd="0" presId="urn:microsoft.com/office/officeart/2005/8/layout/orgChart1"/>
    <dgm:cxn modelId="{39660F86-A2EE-BF42-9B33-C0D8849CD65C}" type="presParOf" srcId="{24FADAF7-0C13-944B-A6A7-BF2E903BC88A}" destId="{2E83A76E-1E36-3C4A-9616-53B0FBBF5B84}" srcOrd="0" destOrd="0" presId="urn:microsoft.com/office/officeart/2005/8/layout/orgChart1"/>
    <dgm:cxn modelId="{FE4DCEE3-16F1-A343-B502-06D4D4090F6F}" type="presParOf" srcId="{24FADAF7-0C13-944B-A6A7-BF2E903BC88A}" destId="{F7488C47-AA21-0842-BA1A-4C4463C45136}" srcOrd="1" destOrd="0" presId="urn:microsoft.com/office/officeart/2005/8/layout/orgChart1"/>
    <dgm:cxn modelId="{F4428C4A-DBBF-054D-B744-88C4D780F39E}" type="presParOf" srcId="{E7521CF9-8B9C-4B41-8319-C402AA994C91}" destId="{832870D1-A609-E14E-AF53-5F690537C7BD}" srcOrd="1" destOrd="0" presId="urn:microsoft.com/office/officeart/2005/8/layout/orgChart1"/>
    <dgm:cxn modelId="{DF6D0438-AC7F-364C-9A04-477A2E057307}" type="presParOf" srcId="{E7521CF9-8B9C-4B41-8319-C402AA994C91}" destId="{FBA5670A-0416-0647-AC9A-71579977EFBF}" srcOrd="2" destOrd="0" presId="urn:microsoft.com/office/officeart/2005/8/layout/orgChart1"/>
    <dgm:cxn modelId="{63DED47E-599A-BC40-A656-A97ABB76BB86}" type="presParOf" srcId="{88D9252E-2099-8949-9497-A6B97AB7E0D6}" destId="{FEFF98D6-050E-5743-A786-7D59A838E669}" srcOrd="2" destOrd="0" presId="urn:microsoft.com/office/officeart/2005/8/layout/orgChart1"/>
    <dgm:cxn modelId="{C78BC36F-3111-1B49-91B4-0C8DFE882384}" type="presParOf" srcId="{37A7C03F-DFA9-D34A-AB64-189729867444}" destId="{CF1EE9C1-7704-DF41-B2CA-CD86FA52DF01}" srcOrd="2" destOrd="0" presId="urn:microsoft.com/office/officeart/2005/8/layout/orgChart1"/>
    <dgm:cxn modelId="{1CB4D550-39C8-8945-BE9A-616C47B78756}" type="presParOf" srcId="{37A7C03F-DFA9-D34A-AB64-189729867444}" destId="{96D19902-F28C-8B4F-A845-1C39AD8CCC6E}" srcOrd="3" destOrd="0" presId="urn:microsoft.com/office/officeart/2005/8/layout/orgChart1"/>
    <dgm:cxn modelId="{A81AEE60-8FEF-5F42-8410-7DB36CD19800}" type="presParOf" srcId="{96D19902-F28C-8B4F-A845-1C39AD8CCC6E}" destId="{2B1A3408-F59E-1847-B1FA-DFF8CDEADC7F}" srcOrd="0" destOrd="0" presId="urn:microsoft.com/office/officeart/2005/8/layout/orgChart1"/>
    <dgm:cxn modelId="{7BA6D577-B2F0-B44D-8817-70FDB6B05C47}" type="presParOf" srcId="{2B1A3408-F59E-1847-B1FA-DFF8CDEADC7F}" destId="{C71D4BE9-4B90-E54E-9F3A-544148E1D990}" srcOrd="0" destOrd="0" presId="urn:microsoft.com/office/officeart/2005/8/layout/orgChart1"/>
    <dgm:cxn modelId="{896E1244-7C6A-A644-83BC-A7357C1FC066}" type="presParOf" srcId="{2B1A3408-F59E-1847-B1FA-DFF8CDEADC7F}" destId="{D57665C5-07F9-C04E-8EA9-6ACA93D331D0}" srcOrd="1" destOrd="0" presId="urn:microsoft.com/office/officeart/2005/8/layout/orgChart1"/>
    <dgm:cxn modelId="{21ACBACC-0755-7544-A967-2CC66FA7C744}" type="presParOf" srcId="{96D19902-F28C-8B4F-A845-1C39AD8CCC6E}" destId="{5C0A273E-EC24-AB4C-B778-066FBBC964FA}" srcOrd="1" destOrd="0" presId="urn:microsoft.com/office/officeart/2005/8/layout/orgChart1"/>
    <dgm:cxn modelId="{81E37D27-DFB7-4A42-B694-7DAF9E30F9FD}" type="presParOf" srcId="{96D19902-F28C-8B4F-A845-1C39AD8CCC6E}" destId="{57E743B3-EDA7-C34A-8502-6B330F9557A3}" srcOrd="2" destOrd="0" presId="urn:microsoft.com/office/officeart/2005/8/layout/orgChart1"/>
    <dgm:cxn modelId="{2F7E157F-44E7-2B4C-8D83-09E9AAAA0CF4}" type="presParOf" srcId="{37A7C03F-DFA9-D34A-AB64-189729867444}" destId="{3E57FC59-7A17-FF4B-BDFB-97E2FE5D6576}" srcOrd="4" destOrd="0" presId="urn:microsoft.com/office/officeart/2005/8/layout/orgChart1"/>
    <dgm:cxn modelId="{7AC3B897-1981-834A-A975-277F918298B3}" type="presParOf" srcId="{37A7C03F-DFA9-D34A-AB64-189729867444}" destId="{A0A719D7-6892-B344-9941-794223D3F9E3}" srcOrd="5" destOrd="0" presId="urn:microsoft.com/office/officeart/2005/8/layout/orgChart1"/>
    <dgm:cxn modelId="{F0FAFC20-F82A-7F4A-A2DC-5F9C4A7B8102}" type="presParOf" srcId="{A0A719D7-6892-B344-9941-794223D3F9E3}" destId="{3267EF51-CC75-354B-B90A-966F32046475}" srcOrd="0" destOrd="0" presId="urn:microsoft.com/office/officeart/2005/8/layout/orgChart1"/>
    <dgm:cxn modelId="{276A1F67-2DD0-EB49-9C51-2DE508AD936D}" type="presParOf" srcId="{3267EF51-CC75-354B-B90A-966F32046475}" destId="{A06BD10D-BEF6-4348-92FE-A6869764BB23}" srcOrd="0" destOrd="0" presId="urn:microsoft.com/office/officeart/2005/8/layout/orgChart1"/>
    <dgm:cxn modelId="{B6913A67-9F61-1547-B62C-EAB08544E89E}" type="presParOf" srcId="{3267EF51-CC75-354B-B90A-966F32046475}" destId="{ABE6C7D0-DA6C-824D-95CA-F3CD5FCF0852}" srcOrd="1" destOrd="0" presId="urn:microsoft.com/office/officeart/2005/8/layout/orgChart1"/>
    <dgm:cxn modelId="{08DEAD8B-6539-B747-A298-AA1D2F9450DB}" type="presParOf" srcId="{A0A719D7-6892-B344-9941-794223D3F9E3}" destId="{22A0D9A7-17F7-A54A-883D-E747BC66830C}" srcOrd="1" destOrd="0" presId="urn:microsoft.com/office/officeart/2005/8/layout/orgChart1"/>
    <dgm:cxn modelId="{CDF3A042-B70A-2241-B4DF-60572569CE1A}" type="presParOf" srcId="{A0A719D7-6892-B344-9941-794223D3F9E3}" destId="{F914A14C-7271-F24D-BA2A-51D1F11A9C69}" srcOrd="2" destOrd="0" presId="urn:microsoft.com/office/officeart/2005/8/layout/orgChart1"/>
    <dgm:cxn modelId="{392307AB-49AD-0C4E-922C-0802C78F888F}" type="presParOf" srcId="{37A7C03F-DFA9-D34A-AB64-189729867444}" destId="{B3F594F6-4610-664B-A469-3A0D7357F624}" srcOrd="6" destOrd="0" presId="urn:microsoft.com/office/officeart/2005/8/layout/orgChart1"/>
    <dgm:cxn modelId="{3363B0C9-EC4A-6A45-B858-53902D57C2E0}" type="presParOf" srcId="{37A7C03F-DFA9-D34A-AB64-189729867444}" destId="{D3BA9364-65B4-3348-B5DC-C1BD4A8AECA8}" srcOrd="7" destOrd="0" presId="urn:microsoft.com/office/officeart/2005/8/layout/orgChart1"/>
    <dgm:cxn modelId="{0EFBB4E2-7DBE-3B4C-B79A-E7303630B7A7}" type="presParOf" srcId="{D3BA9364-65B4-3348-B5DC-C1BD4A8AECA8}" destId="{B331B525-7F1C-914D-BB18-4472B5DDC4C2}" srcOrd="0" destOrd="0" presId="urn:microsoft.com/office/officeart/2005/8/layout/orgChart1"/>
    <dgm:cxn modelId="{77B28514-DE81-0848-99CB-350EEF7A31FA}" type="presParOf" srcId="{B331B525-7F1C-914D-BB18-4472B5DDC4C2}" destId="{C5859672-FA5C-5C44-9BDB-F7A5D21859E6}" srcOrd="0" destOrd="0" presId="urn:microsoft.com/office/officeart/2005/8/layout/orgChart1"/>
    <dgm:cxn modelId="{5A599181-1A53-DB41-A35C-340A31E64B1C}" type="presParOf" srcId="{B331B525-7F1C-914D-BB18-4472B5DDC4C2}" destId="{499D6A70-AA01-A441-AFBA-FC08CE6C880F}" srcOrd="1" destOrd="0" presId="urn:microsoft.com/office/officeart/2005/8/layout/orgChart1"/>
    <dgm:cxn modelId="{53807E77-162C-2349-9D0F-83F078E2AB56}" type="presParOf" srcId="{D3BA9364-65B4-3348-B5DC-C1BD4A8AECA8}" destId="{9D6860BE-395B-6E4B-9353-D3AE5CE19DE3}" srcOrd="1" destOrd="0" presId="urn:microsoft.com/office/officeart/2005/8/layout/orgChart1"/>
    <dgm:cxn modelId="{098540A9-89A7-5F48-A8EB-89CF3597A55A}" type="presParOf" srcId="{D3BA9364-65B4-3348-B5DC-C1BD4A8AECA8}" destId="{55BBD5F2-7756-1F49-8767-0EAE3BAADE8A}" srcOrd="2" destOrd="0" presId="urn:microsoft.com/office/officeart/2005/8/layout/orgChart1"/>
    <dgm:cxn modelId="{CBF2F7D1-536F-2745-9598-F1C80DB28A10}" type="presParOf" srcId="{297BF1F7-538D-9D42-8FAF-1A09507BCEF9}" destId="{CDA1688C-ACCA-D647-AF87-6FE91F14496B}" srcOrd="2" destOrd="0" presId="urn:microsoft.com/office/officeart/2005/8/layout/orgChart1"/>
    <dgm:cxn modelId="{A80B77A0-8BD5-B74E-AAA6-25A061599EB2}" type="presParOf" srcId="{75F24FEC-6A8A-4549-BA2A-AC6C07BA996A}" destId="{BDABCA36-062C-8740-8D7E-0BE54B091687}" srcOrd="4" destOrd="0" presId="urn:microsoft.com/office/officeart/2005/8/layout/orgChart1"/>
    <dgm:cxn modelId="{ADAB3ED4-5B83-3E4C-AE9A-6BC065F22227}" type="presParOf" srcId="{75F24FEC-6A8A-4549-BA2A-AC6C07BA996A}" destId="{12B9AE5A-2D54-C54A-9E8C-F6256EF1785F}" srcOrd="5" destOrd="0" presId="urn:microsoft.com/office/officeart/2005/8/layout/orgChart1"/>
    <dgm:cxn modelId="{E3816C81-03D9-FB4F-9663-68B4B3C9CC40}" type="presParOf" srcId="{12B9AE5A-2D54-C54A-9E8C-F6256EF1785F}" destId="{8D284530-7E7F-5440-8E3A-DF70FB14E791}" srcOrd="0" destOrd="0" presId="urn:microsoft.com/office/officeart/2005/8/layout/orgChart1"/>
    <dgm:cxn modelId="{0FCDE7F8-B2AD-4C4A-8AAB-3972BF2B2C16}" type="presParOf" srcId="{8D284530-7E7F-5440-8E3A-DF70FB14E791}" destId="{0F1E0840-17F2-F943-9D55-D08EF2572476}" srcOrd="0" destOrd="0" presId="urn:microsoft.com/office/officeart/2005/8/layout/orgChart1"/>
    <dgm:cxn modelId="{F23FE338-271E-564B-A21D-B37A4B82C9CD}" type="presParOf" srcId="{8D284530-7E7F-5440-8E3A-DF70FB14E791}" destId="{2C8BD9C0-E192-C342-85DC-ACE3A65FA7EE}" srcOrd="1" destOrd="0" presId="urn:microsoft.com/office/officeart/2005/8/layout/orgChart1"/>
    <dgm:cxn modelId="{5439B068-C85F-8D4B-9178-BE109A5A6935}" type="presParOf" srcId="{12B9AE5A-2D54-C54A-9E8C-F6256EF1785F}" destId="{770EC2E9-FA1F-A34F-91AE-8A65B0571D04}" srcOrd="1" destOrd="0" presId="urn:microsoft.com/office/officeart/2005/8/layout/orgChart1"/>
    <dgm:cxn modelId="{9407AF23-D12D-C040-89E0-3571645AD662}" type="presParOf" srcId="{770EC2E9-FA1F-A34F-91AE-8A65B0571D04}" destId="{DE7FE999-BD55-224E-B6AE-50299D75D46B}" srcOrd="0" destOrd="0" presId="urn:microsoft.com/office/officeart/2005/8/layout/orgChart1"/>
    <dgm:cxn modelId="{46DD3E01-303F-9E49-9814-6CF131504DDB}" type="presParOf" srcId="{770EC2E9-FA1F-A34F-91AE-8A65B0571D04}" destId="{454C7A3B-295B-A440-B18C-8F968936FCA1}" srcOrd="1" destOrd="0" presId="urn:microsoft.com/office/officeart/2005/8/layout/orgChart1"/>
    <dgm:cxn modelId="{38B393BB-EFAC-B845-A90E-58E25F0F6913}" type="presParOf" srcId="{454C7A3B-295B-A440-B18C-8F968936FCA1}" destId="{D71A8A25-BB4A-4C4F-A9CC-31EC56DCF1E0}" srcOrd="0" destOrd="0" presId="urn:microsoft.com/office/officeart/2005/8/layout/orgChart1"/>
    <dgm:cxn modelId="{C668FB27-1059-F14B-8A25-10E417FC2B9C}" type="presParOf" srcId="{D71A8A25-BB4A-4C4F-A9CC-31EC56DCF1E0}" destId="{6F83835D-03B1-5740-AC53-39CBFA45FD06}" srcOrd="0" destOrd="0" presId="urn:microsoft.com/office/officeart/2005/8/layout/orgChart1"/>
    <dgm:cxn modelId="{C597399C-1918-7241-A5B1-5280E9AC09E6}" type="presParOf" srcId="{D71A8A25-BB4A-4C4F-A9CC-31EC56DCF1E0}" destId="{5F972136-144A-3143-94B2-2BCFF321DE6C}" srcOrd="1" destOrd="0" presId="urn:microsoft.com/office/officeart/2005/8/layout/orgChart1"/>
    <dgm:cxn modelId="{1B01AEA0-BAFC-0542-994A-8D513F35D49F}" type="presParOf" srcId="{454C7A3B-295B-A440-B18C-8F968936FCA1}" destId="{75DA474F-510E-1F4F-A014-B60C0D3AAA9F}" srcOrd="1" destOrd="0" presId="urn:microsoft.com/office/officeart/2005/8/layout/orgChart1"/>
    <dgm:cxn modelId="{3E8D2C31-DD9B-D847-AA86-751AEB3644D9}" type="presParOf" srcId="{454C7A3B-295B-A440-B18C-8F968936FCA1}" destId="{7753FA47-F522-2148-AA4B-55E3631D82FE}" srcOrd="2" destOrd="0" presId="urn:microsoft.com/office/officeart/2005/8/layout/orgChart1"/>
    <dgm:cxn modelId="{503F5D03-6CA1-E24D-8FE4-EC065C17B35B}" type="presParOf" srcId="{770EC2E9-FA1F-A34F-91AE-8A65B0571D04}" destId="{2080D88A-1F72-D845-A92F-E8067E4EDE4A}" srcOrd="2" destOrd="0" presId="urn:microsoft.com/office/officeart/2005/8/layout/orgChart1"/>
    <dgm:cxn modelId="{108F2680-7385-744F-9750-C54D8A50984F}" type="presParOf" srcId="{770EC2E9-FA1F-A34F-91AE-8A65B0571D04}" destId="{EBDA2B81-401B-C74D-8A62-49ED8086C491}" srcOrd="3" destOrd="0" presId="urn:microsoft.com/office/officeart/2005/8/layout/orgChart1"/>
    <dgm:cxn modelId="{8CBB20C4-27ED-8C43-8186-36A67E22E979}" type="presParOf" srcId="{EBDA2B81-401B-C74D-8A62-49ED8086C491}" destId="{BE42CE23-5649-2E40-BC8D-FF7EBFDA92C0}" srcOrd="0" destOrd="0" presId="urn:microsoft.com/office/officeart/2005/8/layout/orgChart1"/>
    <dgm:cxn modelId="{D5789E1C-EE1D-624C-872C-1E8237A94550}" type="presParOf" srcId="{BE42CE23-5649-2E40-BC8D-FF7EBFDA92C0}" destId="{96B0A25D-4FA8-F348-B93F-DA52C21764E9}" srcOrd="0" destOrd="0" presId="urn:microsoft.com/office/officeart/2005/8/layout/orgChart1"/>
    <dgm:cxn modelId="{5F2B087C-EFCA-DE4B-936B-7BDB86F3849A}" type="presParOf" srcId="{BE42CE23-5649-2E40-BC8D-FF7EBFDA92C0}" destId="{4CA3FA7E-E36A-D04E-8D00-65D0D0871FCD}" srcOrd="1" destOrd="0" presId="urn:microsoft.com/office/officeart/2005/8/layout/orgChart1"/>
    <dgm:cxn modelId="{EF83A1B8-B8CD-3249-9ED4-3CF01ADB7ABD}" type="presParOf" srcId="{EBDA2B81-401B-C74D-8A62-49ED8086C491}" destId="{902691B7-346C-2446-9A11-7E6278977855}" srcOrd="1" destOrd="0" presId="urn:microsoft.com/office/officeart/2005/8/layout/orgChart1"/>
    <dgm:cxn modelId="{6E39EC39-DECF-E34D-B8D7-DE890463ADE6}" type="presParOf" srcId="{EBDA2B81-401B-C74D-8A62-49ED8086C491}" destId="{4FE9484F-D80E-3B4F-AB2C-BF28F5902101}" srcOrd="2" destOrd="0" presId="urn:microsoft.com/office/officeart/2005/8/layout/orgChart1"/>
    <dgm:cxn modelId="{25C59072-D6B1-514C-817A-B6D5C0488104}" type="presParOf" srcId="{12B9AE5A-2D54-C54A-9E8C-F6256EF1785F}" destId="{6C7F9E15-E30A-0A49-A27D-84AB0BFD10C3}" srcOrd="2" destOrd="0" presId="urn:microsoft.com/office/officeart/2005/8/layout/orgChart1"/>
    <dgm:cxn modelId="{581FF291-D6D8-F14C-96CC-0AB75B327493}" type="presParOf" srcId="{F7AE2D19-4E74-F342-8730-F537F41BA86E}" destId="{40F32D07-510C-874C-9FDC-26EA259EEFD8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42F519-3CD6-FB44-B30B-2BCE44231BF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DF4F8-F804-EE4F-90DB-02A8748B948E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Теория полезностей</a:t>
          </a:r>
          <a:endParaRPr lang="en-US" sz="1100" dirty="0">
            <a:solidFill>
              <a:srgbClr val="000000"/>
            </a:solidFill>
          </a:endParaRPr>
        </a:p>
      </dgm:t>
    </dgm:pt>
    <dgm:pt modelId="{C33AE258-599D-0749-9382-6BD473AD5B56}" type="par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FD97FD5-F802-1345-AB9F-E13F59A61CBF}" type="sib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FEA99E-58E8-9745-899E-22579132E5D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Кривые безразличия</a:t>
          </a:r>
        </a:p>
      </dgm:t>
    </dgm:pt>
    <dgm:pt modelId="{61FF1338-9CD5-F445-A625-A04307946844}" type="par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9BC1DA5-5A0C-704A-B02D-EDAD6A851454}" type="sib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57192-39D0-C244-B27B-313059C37810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эталонных лотерей</a:t>
          </a:r>
        </a:p>
      </dgm:t>
    </dgm:pt>
    <dgm:pt modelId="{FEE57632-0FE1-804C-B531-08E2D6AA353A}" type="par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52DE71-670A-7248-ABDC-66365FBCAD1C}" type="sib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BBE1F4-8BAB-DA47-B9AD-D3C8A71E2AE5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согласования групповых решений</a:t>
          </a:r>
        </a:p>
      </dgm:t>
    </dgm:pt>
    <dgm:pt modelId="{7D00EE65-BA9E-AF4C-89AF-EDD0A595D955}" type="par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350B8B-919C-AF45-826A-050664F2F2E9}" type="sib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C2F0ECB-47BE-3640-9776-AE7511BE04C2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Медиана Кемени</a:t>
          </a:r>
        </a:p>
      </dgm:t>
    </dgm:pt>
    <dgm:pt modelId="{8495F3DF-D50A-6146-B7C7-1D9B5C6AB6AB}" type="par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1FC8CB-CC0F-2547-91AB-4E9C6529207F}" type="sib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A09D520-7BDB-3646-B4D5-565D8753C12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Принцип Кондорсе</a:t>
          </a:r>
        </a:p>
      </dgm:t>
    </dgm:pt>
    <dgm:pt modelId="{14D4EDDA-1B5E-5C49-B4E3-E71F24A99903}" type="par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A32B2F-1E46-2F46-A992-3B1AA7199E25}" type="sib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6D15454-CFCF-5148-BBFF-F31CAC978E7B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Борда</a:t>
          </a:r>
          <a:endParaRPr lang="ru-RU" sz="1100" dirty="0">
            <a:solidFill>
              <a:srgbClr val="000000"/>
            </a:solidFill>
          </a:endParaRPr>
        </a:p>
      </dgm:t>
    </dgm:pt>
    <dgm:pt modelId="{5C7D875D-E983-3E49-88E8-F4A4F230D0C3}" type="par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8E100B-2FAD-4045-BC43-48CA68A14728}" type="sib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AA38C69-D3A3-3F47-91A0-7655C9130473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Дельфи</a:t>
          </a:r>
          <a:endParaRPr lang="ru-RU" sz="1100" dirty="0">
            <a:solidFill>
              <a:srgbClr val="000000"/>
            </a:solidFill>
          </a:endParaRPr>
        </a:p>
      </dgm:t>
    </dgm:pt>
    <dgm:pt modelId="{398E5567-BD0D-FF4C-AE2B-29179A2B6B7F}" type="par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3CEE0E5-2DC1-3E4A-AF2D-1178E3374969}" type="sib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9278B8-2705-1044-B7DC-9F7D8C9B4F2D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парных сравнений</a:t>
          </a:r>
        </a:p>
      </dgm:t>
    </dgm:pt>
    <dgm:pt modelId="{0BB616CE-6052-7F4F-967E-594E567FB378}" type="par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6783FC-D637-8F47-B43A-8DDCD1FF9EFE}" type="sib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2E3997B-9E91-5046-9944-E5186DF650C1}" type="pres">
      <dgm:prSet presAssocID="{8442F519-3CD6-FB44-B30B-2BCE44231B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07CE79-828B-FF41-94B3-239091F76118}" type="pres">
      <dgm:prSet presAssocID="{876DF4F8-F804-EE4F-90DB-02A8748B948E}" presName="hierRoot1" presStyleCnt="0">
        <dgm:presLayoutVars>
          <dgm:hierBranch val="init"/>
        </dgm:presLayoutVars>
      </dgm:prSet>
      <dgm:spPr/>
    </dgm:pt>
    <dgm:pt modelId="{F084FE9E-8B00-E242-B01F-970C864FBDC1}" type="pres">
      <dgm:prSet presAssocID="{876DF4F8-F804-EE4F-90DB-02A8748B948E}" presName="rootComposite1" presStyleCnt="0"/>
      <dgm:spPr/>
    </dgm:pt>
    <dgm:pt modelId="{BF91D6BE-6FE4-AD4B-BAC9-9D33E716D59A}" type="pres">
      <dgm:prSet presAssocID="{876DF4F8-F804-EE4F-90DB-02A8748B948E}" presName="rootText1" presStyleLbl="node0" presStyleIdx="0" presStyleCnt="3" custScaleX="148272" custLinFactNeighborX="-32336" custLinFactNeighborY="-3765">
        <dgm:presLayoutVars>
          <dgm:chPref val="3"/>
        </dgm:presLayoutVars>
      </dgm:prSet>
      <dgm:spPr/>
    </dgm:pt>
    <dgm:pt modelId="{18805A6B-CBD2-A842-8300-C760F4C16DF9}" type="pres">
      <dgm:prSet presAssocID="{876DF4F8-F804-EE4F-90DB-02A8748B948E}" presName="rootConnector1" presStyleLbl="node1" presStyleIdx="0" presStyleCnt="0"/>
      <dgm:spPr/>
    </dgm:pt>
    <dgm:pt modelId="{493E83FC-125B-C443-AC6D-BE745CC83586}" type="pres">
      <dgm:prSet presAssocID="{876DF4F8-F804-EE4F-90DB-02A8748B948E}" presName="hierChild2" presStyleCnt="0"/>
      <dgm:spPr/>
    </dgm:pt>
    <dgm:pt modelId="{551624A3-20A3-5A4A-A8EA-4C9FFE7A6979}" type="pres">
      <dgm:prSet presAssocID="{61FF1338-9CD5-F445-A625-A04307946844}" presName="Name64" presStyleLbl="parChTrans1D2" presStyleIdx="0" presStyleCnt="6"/>
      <dgm:spPr/>
    </dgm:pt>
    <dgm:pt modelId="{6594F246-C47B-AB4E-85B0-551315A60377}" type="pres">
      <dgm:prSet presAssocID="{E5FEA99E-58E8-9745-899E-22579132E5D7}" presName="hierRoot2" presStyleCnt="0">
        <dgm:presLayoutVars>
          <dgm:hierBranch val="init"/>
        </dgm:presLayoutVars>
      </dgm:prSet>
      <dgm:spPr/>
    </dgm:pt>
    <dgm:pt modelId="{7A177C7A-C5D3-A249-8D4A-21A21BC516F6}" type="pres">
      <dgm:prSet presAssocID="{E5FEA99E-58E8-9745-899E-22579132E5D7}" presName="rootComposite" presStyleCnt="0"/>
      <dgm:spPr/>
    </dgm:pt>
    <dgm:pt modelId="{C8399969-122D-0D47-908D-E47CEC2121E4}" type="pres">
      <dgm:prSet presAssocID="{E5FEA99E-58E8-9745-899E-22579132E5D7}" presName="rootText" presStyleLbl="node2" presStyleIdx="0" presStyleCnt="6">
        <dgm:presLayoutVars>
          <dgm:chPref val="3"/>
        </dgm:presLayoutVars>
      </dgm:prSet>
      <dgm:spPr/>
    </dgm:pt>
    <dgm:pt modelId="{A9EAB970-3315-E64D-AF5E-99F7456ECD2B}" type="pres">
      <dgm:prSet presAssocID="{E5FEA99E-58E8-9745-899E-22579132E5D7}" presName="rootConnector" presStyleLbl="node2" presStyleIdx="0" presStyleCnt="6"/>
      <dgm:spPr/>
    </dgm:pt>
    <dgm:pt modelId="{01C76555-1AE6-F54D-A5EF-2697CEFFAD51}" type="pres">
      <dgm:prSet presAssocID="{E5FEA99E-58E8-9745-899E-22579132E5D7}" presName="hierChild4" presStyleCnt="0"/>
      <dgm:spPr/>
    </dgm:pt>
    <dgm:pt modelId="{E72BB36E-B3AA-0F49-8292-7781DE1BDBB2}" type="pres">
      <dgm:prSet presAssocID="{E5FEA99E-58E8-9745-899E-22579132E5D7}" presName="hierChild5" presStyleCnt="0"/>
      <dgm:spPr/>
    </dgm:pt>
    <dgm:pt modelId="{C34BA0E7-D89E-374A-903C-F6A9FA0CD1EF}" type="pres">
      <dgm:prSet presAssocID="{FEE57632-0FE1-804C-B531-08E2D6AA353A}" presName="Name64" presStyleLbl="parChTrans1D2" presStyleIdx="1" presStyleCnt="6"/>
      <dgm:spPr/>
    </dgm:pt>
    <dgm:pt modelId="{311DF26D-00D6-0F42-ABA2-4B8EE3BA40DC}" type="pres">
      <dgm:prSet presAssocID="{69057192-39D0-C244-B27B-313059C37810}" presName="hierRoot2" presStyleCnt="0">
        <dgm:presLayoutVars>
          <dgm:hierBranch val="init"/>
        </dgm:presLayoutVars>
      </dgm:prSet>
      <dgm:spPr/>
    </dgm:pt>
    <dgm:pt modelId="{93DB6A22-F10D-F148-A6E2-C660D5ACDCDA}" type="pres">
      <dgm:prSet presAssocID="{69057192-39D0-C244-B27B-313059C37810}" presName="rootComposite" presStyleCnt="0"/>
      <dgm:spPr/>
    </dgm:pt>
    <dgm:pt modelId="{6EB4B79B-B228-DB4A-91EF-A14533923C6B}" type="pres">
      <dgm:prSet presAssocID="{69057192-39D0-C244-B27B-313059C37810}" presName="rootText" presStyleLbl="node2" presStyleIdx="1" presStyleCnt="6" custScaleY="159863">
        <dgm:presLayoutVars>
          <dgm:chPref val="3"/>
        </dgm:presLayoutVars>
      </dgm:prSet>
      <dgm:spPr/>
    </dgm:pt>
    <dgm:pt modelId="{E417CB3F-1E1A-9A4F-B754-7DFBB5580264}" type="pres">
      <dgm:prSet presAssocID="{69057192-39D0-C244-B27B-313059C37810}" presName="rootConnector" presStyleLbl="node2" presStyleIdx="1" presStyleCnt="6"/>
      <dgm:spPr/>
    </dgm:pt>
    <dgm:pt modelId="{35E5C838-580F-284E-9D45-6A64C072D35C}" type="pres">
      <dgm:prSet presAssocID="{69057192-39D0-C244-B27B-313059C37810}" presName="hierChild4" presStyleCnt="0"/>
      <dgm:spPr/>
    </dgm:pt>
    <dgm:pt modelId="{A33AFFDD-08B5-6B4D-B9A4-DD920E9852D6}" type="pres">
      <dgm:prSet presAssocID="{69057192-39D0-C244-B27B-313059C37810}" presName="hierChild5" presStyleCnt="0"/>
      <dgm:spPr/>
    </dgm:pt>
    <dgm:pt modelId="{7BB63FFC-23C8-FA48-A5EE-3C7EC4641FAD}" type="pres">
      <dgm:prSet presAssocID="{876DF4F8-F804-EE4F-90DB-02A8748B948E}" presName="hierChild3" presStyleCnt="0"/>
      <dgm:spPr/>
    </dgm:pt>
    <dgm:pt modelId="{3CFB1E5C-EF6F-904E-A178-E577387C6C5A}" type="pres">
      <dgm:prSet presAssocID="{7A9278B8-2705-1044-B7DC-9F7D8C9B4F2D}" presName="hierRoot1" presStyleCnt="0">
        <dgm:presLayoutVars>
          <dgm:hierBranch val="init"/>
        </dgm:presLayoutVars>
      </dgm:prSet>
      <dgm:spPr/>
    </dgm:pt>
    <dgm:pt modelId="{DEF47280-CCBE-2F4B-BE31-2A7C886953DD}" type="pres">
      <dgm:prSet presAssocID="{7A9278B8-2705-1044-B7DC-9F7D8C9B4F2D}" presName="rootComposite1" presStyleCnt="0"/>
      <dgm:spPr/>
    </dgm:pt>
    <dgm:pt modelId="{4779B8A8-1C1D-D746-ABCD-AD4947D083EB}" type="pres">
      <dgm:prSet presAssocID="{7A9278B8-2705-1044-B7DC-9F7D8C9B4F2D}" presName="rootText1" presStyleLbl="node0" presStyleIdx="1" presStyleCnt="3" custScaleX="132343">
        <dgm:presLayoutVars>
          <dgm:chPref val="3"/>
        </dgm:presLayoutVars>
      </dgm:prSet>
      <dgm:spPr/>
    </dgm:pt>
    <dgm:pt modelId="{EEA47E3F-F0EA-4344-91A7-61993009B278}" type="pres">
      <dgm:prSet presAssocID="{7A9278B8-2705-1044-B7DC-9F7D8C9B4F2D}" presName="rootConnector1" presStyleLbl="node1" presStyleIdx="0" presStyleCnt="0"/>
      <dgm:spPr/>
    </dgm:pt>
    <dgm:pt modelId="{A045AA29-B32D-2245-9447-2B15DF0CBEC0}" type="pres">
      <dgm:prSet presAssocID="{7A9278B8-2705-1044-B7DC-9F7D8C9B4F2D}" presName="hierChild2" presStyleCnt="0"/>
      <dgm:spPr/>
    </dgm:pt>
    <dgm:pt modelId="{702FADF6-C0AC-1B40-82E6-7C7206993624}" type="pres">
      <dgm:prSet presAssocID="{7A9278B8-2705-1044-B7DC-9F7D8C9B4F2D}" presName="hierChild3" presStyleCnt="0"/>
      <dgm:spPr/>
    </dgm:pt>
    <dgm:pt modelId="{7BF69549-C803-FE46-B2A9-9A8F9C656E15}" type="pres">
      <dgm:prSet presAssocID="{97BBE1F4-8BAB-DA47-B9AD-D3C8A71E2AE5}" presName="hierRoot1" presStyleCnt="0">
        <dgm:presLayoutVars>
          <dgm:hierBranch val="init"/>
        </dgm:presLayoutVars>
      </dgm:prSet>
      <dgm:spPr/>
    </dgm:pt>
    <dgm:pt modelId="{63C15D5D-FEB2-7946-A0BC-D76383C81B50}" type="pres">
      <dgm:prSet presAssocID="{97BBE1F4-8BAB-DA47-B9AD-D3C8A71E2AE5}" presName="rootComposite1" presStyleCnt="0"/>
      <dgm:spPr/>
    </dgm:pt>
    <dgm:pt modelId="{8BB65E63-2898-4141-95C7-E5D58E45C581}" type="pres">
      <dgm:prSet presAssocID="{97BBE1F4-8BAB-DA47-B9AD-D3C8A71E2AE5}" presName="rootText1" presStyleLbl="node0" presStyleIdx="2" presStyleCnt="3" custScaleX="123953" custScaleY="195580">
        <dgm:presLayoutVars>
          <dgm:chPref val="3"/>
        </dgm:presLayoutVars>
      </dgm:prSet>
      <dgm:spPr/>
    </dgm:pt>
    <dgm:pt modelId="{E30EF396-0A96-DA40-BB89-691EC08D7551}" type="pres">
      <dgm:prSet presAssocID="{97BBE1F4-8BAB-DA47-B9AD-D3C8A71E2AE5}" presName="rootConnector1" presStyleLbl="node1" presStyleIdx="0" presStyleCnt="0"/>
      <dgm:spPr/>
    </dgm:pt>
    <dgm:pt modelId="{3874D8FA-56B9-3F4E-A83C-CE3AC5F801D2}" type="pres">
      <dgm:prSet presAssocID="{97BBE1F4-8BAB-DA47-B9AD-D3C8A71E2AE5}" presName="hierChild2" presStyleCnt="0"/>
      <dgm:spPr/>
    </dgm:pt>
    <dgm:pt modelId="{08A50E64-CD4D-4148-A844-B5A9D03F5980}" type="pres">
      <dgm:prSet presAssocID="{8495F3DF-D50A-6146-B7C7-1D9B5C6AB6AB}" presName="Name64" presStyleLbl="parChTrans1D2" presStyleIdx="2" presStyleCnt="6"/>
      <dgm:spPr/>
    </dgm:pt>
    <dgm:pt modelId="{A8E8572B-7F70-E842-8797-ECC25866EB3C}" type="pres">
      <dgm:prSet presAssocID="{3C2F0ECB-47BE-3640-9776-AE7511BE04C2}" presName="hierRoot2" presStyleCnt="0">
        <dgm:presLayoutVars>
          <dgm:hierBranch val="init"/>
        </dgm:presLayoutVars>
      </dgm:prSet>
      <dgm:spPr/>
    </dgm:pt>
    <dgm:pt modelId="{2735E545-2CC6-0B46-90E1-4E0134113FC8}" type="pres">
      <dgm:prSet presAssocID="{3C2F0ECB-47BE-3640-9776-AE7511BE04C2}" presName="rootComposite" presStyleCnt="0"/>
      <dgm:spPr/>
    </dgm:pt>
    <dgm:pt modelId="{A1354ACE-02AB-594E-A5E6-707C44DBF7D8}" type="pres">
      <dgm:prSet presAssocID="{3C2F0ECB-47BE-3640-9776-AE7511BE04C2}" presName="rootText" presStyleLbl="node2" presStyleIdx="2" presStyleCnt="6">
        <dgm:presLayoutVars>
          <dgm:chPref val="3"/>
        </dgm:presLayoutVars>
      </dgm:prSet>
      <dgm:spPr/>
    </dgm:pt>
    <dgm:pt modelId="{FB1F2726-12FA-CE43-988A-954BA69E33C6}" type="pres">
      <dgm:prSet presAssocID="{3C2F0ECB-47BE-3640-9776-AE7511BE04C2}" presName="rootConnector" presStyleLbl="node2" presStyleIdx="2" presStyleCnt="6"/>
      <dgm:spPr/>
    </dgm:pt>
    <dgm:pt modelId="{75898B31-FE48-B24D-9404-F466A0155533}" type="pres">
      <dgm:prSet presAssocID="{3C2F0ECB-47BE-3640-9776-AE7511BE04C2}" presName="hierChild4" presStyleCnt="0"/>
      <dgm:spPr/>
    </dgm:pt>
    <dgm:pt modelId="{C81B6939-7FFB-8F4A-AE68-D7C2D5072334}" type="pres">
      <dgm:prSet presAssocID="{3C2F0ECB-47BE-3640-9776-AE7511BE04C2}" presName="hierChild5" presStyleCnt="0"/>
      <dgm:spPr/>
    </dgm:pt>
    <dgm:pt modelId="{3A06177C-76DF-454E-96FD-DA195872CC3D}" type="pres">
      <dgm:prSet presAssocID="{14D4EDDA-1B5E-5C49-B4E3-E71F24A99903}" presName="Name64" presStyleLbl="parChTrans1D2" presStyleIdx="3" presStyleCnt="6"/>
      <dgm:spPr/>
    </dgm:pt>
    <dgm:pt modelId="{49476495-60A4-D444-850C-CDD4297DF97C}" type="pres">
      <dgm:prSet presAssocID="{5A09D520-7BDB-3646-B4D5-565D8753C127}" presName="hierRoot2" presStyleCnt="0">
        <dgm:presLayoutVars>
          <dgm:hierBranch val="init"/>
        </dgm:presLayoutVars>
      </dgm:prSet>
      <dgm:spPr/>
    </dgm:pt>
    <dgm:pt modelId="{8E678F41-A2DE-CE44-B51F-D3B24F42074A}" type="pres">
      <dgm:prSet presAssocID="{5A09D520-7BDB-3646-B4D5-565D8753C127}" presName="rootComposite" presStyleCnt="0"/>
      <dgm:spPr/>
    </dgm:pt>
    <dgm:pt modelId="{E0CBFA21-DE7F-D44F-9308-1A9DE8BEC89A}" type="pres">
      <dgm:prSet presAssocID="{5A09D520-7BDB-3646-B4D5-565D8753C127}" presName="rootText" presStyleLbl="node2" presStyleIdx="3" presStyleCnt="6">
        <dgm:presLayoutVars>
          <dgm:chPref val="3"/>
        </dgm:presLayoutVars>
      </dgm:prSet>
      <dgm:spPr/>
    </dgm:pt>
    <dgm:pt modelId="{14041D2E-CDF9-3745-BAF3-1AD097C92D1E}" type="pres">
      <dgm:prSet presAssocID="{5A09D520-7BDB-3646-B4D5-565D8753C127}" presName="rootConnector" presStyleLbl="node2" presStyleIdx="3" presStyleCnt="6"/>
      <dgm:spPr/>
    </dgm:pt>
    <dgm:pt modelId="{9A3767E1-BDB0-2446-945A-1C67DE6125D6}" type="pres">
      <dgm:prSet presAssocID="{5A09D520-7BDB-3646-B4D5-565D8753C127}" presName="hierChild4" presStyleCnt="0"/>
      <dgm:spPr/>
    </dgm:pt>
    <dgm:pt modelId="{DE228FFA-1F26-D04A-80BE-3A478BAB5566}" type="pres">
      <dgm:prSet presAssocID="{5A09D520-7BDB-3646-B4D5-565D8753C127}" presName="hierChild5" presStyleCnt="0"/>
      <dgm:spPr/>
    </dgm:pt>
    <dgm:pt modelId="{1DE754A5-31D7-E14F-AA26-DE678670CB9A}" type="pres">
      <dgm:prSet presAssocID="{5C7D875D-E983-3E49-88E8-F4A4F230D0C3}" presName="Name64" presStyleLbl="parChTrans1D2" presStyleIdx="4" presStyleCnt="6"/>
      <dgm:spPr/>
    </dgm:pt>
    <dgm:pt modelId="{D512A66E-DE1E-254B-9E52-2FBE251F8DD8}" type="pres">
      <dgm:prSet presAssocID="{F6D15454-CFCF-5148-BBFF-F31CAC978E7B}" presName="hierRoot2" presStyleCnt="0">
        <dgm:presLayoutVars>
          <dgm:hierBranch val="init"/>
        </dgm:presLayoutVars>
      </dgm:prSet>
      <dgm:spPr/>
    </dgm:pt>
    <dgm:pt modelId="{1092594C-1F16-604A-AB79-9C28058AAC33}" type="pres">
      <dgm:prSet presAssocID="{F6D15454-CFCF-5148-BBFF-F31CAC978E7B}" presName="rootComposite" presStyleCnt="0"/>
      <dgm:spPr/>
    </dgm:pt>
    <dgm:pt modelId="{5304D96E-97CD-B44E-9192-994E48270F17}" type="pres">
      <dgm:prSet presAssocID="{F6D15454-CFCF-5148-BBFF-F31CAC978E7B}" presName="rootText" presStyleLbl="node2" presStyleIdx="4" presStyleCnt="6">
        <dgm:presLayoutVars>
          <dgm:chPref val="3"/>
        </dgm:presLayoutVars>
      </dgm:prSet>
      <dgm:spPr/>
    </dgm:pt>
    <dgm:pt modelId="{A4758309-725F-A444-8762-1172AA163850}" type="pres">
      <dgm:prSet presAssocID="{F6D15454-CFCF-5148-BBFF-F31CAC978E7B}" presName="rootConnector" presStyleLbl="node2" presStyleIdx="4" presStyleCnt="6"/>
      <dgm:spPr/>
    </dgm:pt>
    <dgm:pt modelId="{5C33C280-885E-CE49-A34E-E3302EF1B075}" type="pres">
      <dgm:prSet presAssocID="{F6D15454-CFCF-5148-BBFF-F31CAC978E7B}" presName="hierChild4" presStyleCnt="0"/>
      <dgm:spPr/>
    </dgm:pt>
    <dgm:pt modelId="{F0E0FC6A-180F-214D-A878-144D6E592749}" type="pres">
      <dgm:prSet presAssocID="{F6D15454-CFCF-5148-BBFF-F31CAC978E7B}" presName="hierChild5" presStyleCnt="0"/>
      <dgm:spPr/>
    </dgm:pt>
    <dgm:pt modelId="{3156C2F7-9EB6-BE49-9935-55DA550514B8}" type="pres">
      <dgm:prSet presAssocID="{398E5567-BD0D-FF4C-AE2B-29179A2B6B7F}" presName="Name64" presStyleLbl="parChTrans1D2" presStyleIdx="5" presStyleCnt="6"/>
      <dgm:spPr/>
    </dgm:pt>
    <dgm:pt modelId="{C93F670D-D403-5B41-92C0-49D869317831}" type="pres">
      <dgm:prSet presAssocID="{AAA38C69-D3A3-3F47-91A0-7655C9130473}" presName="hierRoot2" presStyleCnt="0">
        <dgm:presLayoutVars>
          <dgm:hierBranch val="init"/>
        </dgm:presLayoutVars>
      </dgm:prSet>
      <dgm:spPr/>
    </dgm:pt>
    <dgm:pt modelId="{56D51EE2-A8BC-4C45-AE1D-B6945B9CB83B}" type="pres">
      <dgm:prSet presAssocID="{AAA38C69-D3A3-3F47-91A0-7655C9130473}" presName="rootComposite" presStyleCnt="0"/>
      <dgm:spPr/>
    </dgm:pt>
    <dgm:pt modelId="{601D4435-576B-784E-8C20-CDE670C3AD53}" type="pres">
      <dgm:prSet presAssocID="{AAA38C69-D3A3-3F47-91A0-7655C9130473}" presName="rootText" presStyleLbl="node2" presStyleIdx="5" presStyleCnt="6">
        <dgm:presLayoutVars>
          <dgm:chPref val="3"/>
        </dgm:presLayoutVars>
      </dgm:prSet>
      <dgm:spPr/>
    </dgm:pt>
    <dgm:pt modelId="{EBEE1818-4624-2A4B-8EAB-4173DA95C01A}" type="pres">
      <dgm:prSet presAssocID="{AAA38C69-D3A3-3F47-91A0-7655C9130473}" presName="rootConnector" presStyleLbl="node2" presStyleIdx="5" presStyleCnt="6"/>
      <dgm:spPr/>
    </dgm:pt>
    <dgm:pt modelId="{468FC090-7933-7B41-B82E-207DFB5365BF}" type="pres">
      <dgm:prSet presAssocID="{AAA38C69-D3A3-3F47-91A0-7655C9130473}" presName="hierChild4" presStyleCnt="0"/>
      <dgm:spPr/>
    </dgm:pt>
    <dgm:pt modelId="{123ECC06-F067-8147-82E7-1CBD61BB78C1}" type="pres">
      <dgm:prSet presAssocID="{AAA38C69-D3A3-3F47-91A0-7655C9130473}" presName="hierChild5" presStyleCnt="0"/>
      <dgm:spPr/>
    </dgm:pt>
    <dgm:pt modelId="{170D21DD-806B-FE4F-9010-A741D0264809}" type="pres">
      <dgm:prSet presAssocID="{97BBE1F4-8BAB-DA47-B9AD-D3C8A71E2AE5}" presName="hierChild3" presStyleCnt="0"/>
      <dgm:spPr/>
    </dgm:pt>
  </dgm:ptLst>
  <dgm:cxnLst>
    <dgm:cxn modelId="{AC84B300-B6E4-3540-BB17-DD66895252F4}" srcId="{8442F519-3CD6-FB44-B30B-2BCE44231BF6}" destId="{876DF4F8-F804-EE4F-90DB-02A8748B948E}" srcOrd="0" destOrd="0" parTransId="{C33AE258-599D-0749-9382-6BD473AD5B56}" sibTransId="{1FD97FD5-F802-1345-AB9F-E13F59A61CBF}"/>
    <dgm:cxn modelId="{9CE2A811-E4F5-8844-AF56-B316A6616B6B}" type="presOf" srcId="{8442F519-3CD6-FB44-B30B-2BCE44231BF6}" destId="{A2E3997B-9E91-5046-9944-E5186DF650C1}" srcOrd="0" destOrd="0" presId="urn:microsoft.com/office/officeart/2009/3/layout/HorizontalOrganizationChart"/>
    <dgm:cxn modelId="{5C32F212-781C-ED40-8BC4-471E1C782923}" type="presOf" srcId="{E5FEA99E-58E8-9745-899E-22579132E5D7}" destId="{A9EAB970-3315-E64D-AF5E-99F7456ECD2B}" srcOrd="1" destOrd="0" presId="urn:microsoft.com/office/officeart/2009/3/layout/HorizontalOrganizationChart"/>
    <dgm:cxn modelId="{C697B21D-2D64-5F4A-AC4B-42FD0E311234}" type="presOf" srcId="{8495F3DF-D50A-6146-B7C7-1D9B5C6AB6AB}" destId="{08A50E64-CD4D-4148-A844-B5A9D03F5980}" srcOrd="0" destOrd="0" presId="urn:microsoft.com/office/officeart/2009/3/layout/HorizontalOrganizationChart"/>
    <dgm:cxn modelId="{3DB3172E-248D-5045-8C02-C4B008BFFC13}" type="presOf" srcId="{876DF4F8-F804-EE4F-90DB-02A8748B948E}" destId="{18805A6B-CBD2-A842-8300-C760F4C16DF9}" srcOrd="1" destOrd="0" presId="urn:microsoft.com/office/officeart/2009/3/layout/HorizontalOrganizationChart"/>
    <dgm:cxn modelId="{0787503C-C8C2-C14C-AE97-C5493DB7C111}" srcId="{8442F519-3CD6-FB44-B30B-2BCE44231BF6}" destId="{7A9278B8-2705-1044-B7DC-9F7D8C9B4F2D}" srcOrd="1" destOrd="0" parTransId="{0BB616CE-6052-7F4F-967E-594E567FB378}" sibTransId="{AF6783FC-D637-8F47-B43A-8DDCD1FF9EFE}"/>
    <dgm:cxn modelId="{46C81B43-AD41-2747-B161-77F7859B0E57}" type="presOf" srcId="{7A9278B8-2705-1044-B7DC-9F7D8C9B4F2D}" destId="{4779B8A8-1C1D-D746-ABCD-AD4947D083EB}" srcOrd="0" destOrd="0" presId="urn:microsoft.com/office/officeart/2009/3/layout/HorizontalOrganizationChart"/>
    <dgm:cxn modelId="{357F5E51-039C-8E49-A838-7E87354074EA}" type="presOf" srcId="{61FF1338-9CD5-F445-A625-A04307946844}" destId="{551624A3-20A3-5A4A-A8EA-4C9FFE7A6979}" srcOrd="0" destOrd="0" presId="urn:microsoft.com/office/officeart/2009/3/layout/HorizontalOrganizationChart"/>
    <dgm:cxn modelId="{F524F656-6BB1-054B-B7E2-6064F630993B}" type="presOf" srcId="{398E5567-BD0D-FF4C-AE2B-29179A2B6B7F}" destId="{3156C2F7-9EB6-BE49-9935-55DA550514B8}" srcOrd="0" destOrd="0" presId="urn:microsoft.com/office/officeart/2009/3/layout/HorizontalOrganizationChart"/>
    <dgm:cxn modelId="{15401559-2EA0-344A-8DBB-583531336545}" srcId="{876DF4F8-F804-EE4F-90DB-02A8748B948E}" destId="{E5FEA99E-58E8-9745-899E-22579132E5D7}" srcOrd="0" destOrd="0" parTransId="{61FF1338-9CD5-F445-A625-A04307946844}" sibTransId="{29BC1DA5-5A0C-704A-B02D-EDAD6A851454}"/>
    <dgm:cxn modelId="{1A1D215A-FDF1-6646-98E9-23C3CBCB6347}" type="presOf" srcId="{7A9278B8-2705-1044-B7DC-9F7D8C9B4F2D}" destId="{EEA47E3F-F0EA-4344-91A7-61993009B278}" srcOrd="1" destOrd="0" presId="urn:microsoft.com/office/officeart/2009/3/layout/HorizontalOrganizationChart"/>
    <dgm:cxn modelId="{E646365B-37ED-E544-A8F6-3C3A5F578546}" type="presOf" srcId="{97BBE1F4-8BAB-DA47-B9AD-D3C8A71E2AE5}" destId="{E30EF396-0A96-DA40-BB89-691EC08D7551}" srcOrd="1" destOrd="0" presId="urn:microsoft.com/office/officeart/2009/3/layout/HorizontalOrganizationChart"/>
    <dgm:cxn modelId="{D2886062-6BD3-5640-A30F-CA30A15A0B0A}" type="presOf" srcId="{5A09D520-7BDB-3646-B4D5-565D8753C127}" destId="{14041D2E-CDF9-3745-BAF3-1AD097C92D1E}" srcOrd="1" destOrd="0" presId="urn:microsoft.com/office/officeart/2009/3/layout/HorizontalOrganizationChart"/>
    <dgm:cxn modelId="{F0723965-3164-E847-9171-C04F93C90326}" type="presOf" srcId="{3C2F0ECB-47BE-3640-9776-AE7511BE04C2}" destId="{A1354ACE-02AB-594E-A5E6-707C44DBF7D8}" srcOrd="0" destOrd="0" presId="urn:microsoft.com/office/officeart/2009/3/layout/HorizontalOrganizationChart"/>
    <dgm:cxn modelId="{87F53774-6313-2148-97CD-E7A461D43EBA}" type="presOf" srcId="{F6D15454-CFCF-5148-BBFF-F31CAC978E7B}" destId="{5304D96E-97CD-B44E-9192-994E48270F17}" srcOrd="0" destOrd="0" presId="urn:microsoft.com/office/officeart/2009/3/layout/HorizontalOrganizationChart"/>
    <dgm:cxn modelId="{D2DA6E76-7E2D-7740-993F-38E12277AFAA}" srcId="{97BBE1F4-8BAB-DA47-B9AD-D3C8A71E2AE5}" destId="{AAA38C69-D3A3-3F47-91A0-7655C9130473}" srcOrd="3" destOrd="0" parTransId="{398E5567-BD0D-FF4C-AE2B-29179A2B6B7F}" sibTransId="{13CEE0E5-2DC1-3E4A-AF2D-1178E3374969}"/>
    <dgm:cxn modelId="{C083EB7D-4D68-A542-91DC-8D86F1C27AB5}" type="presOf" srcId="{3C2F0ECB-47BE-3640-9776-AE7511BE04C2}" destId="{FB1F2726-12FA-CE43-988A-954BA69E33C6}" srcOrd="1" destOrd="0" presId="urn:microsoft.com/office/officeart/2009/3/layout/HorizontalOrganizationChart"/>
    <dgm:cxn modelId="{9E9CCB82-DD22-FE43-B56C-70F0EA1ED9EE}" type="presOf" srcId="{69057192-39D0-C244-B27B-313059C37810}" destId="{E417CB3F-1E1A-9A4F-B754-7DFBB5580264}" srcOrd="1" destOrd="0" presId="urn:microsoft.com/office/officeart/2009/3/layout/HorizontalOrganizationChart"/>
    <dgm:cxn modelId="{693ED19C-7C6C-494B-BF9E-11B3CEDB85AE}" type="presOf" srcId="{E5FEA99E-58E8-9745-899E-22579132E5D7}" destId="{C8399969-122D-0D47-908D-E47CEC2121E4}" srcOrd="0" destOrd="0" presId="urn:microsoft.com/office/officeart/2009/3/layout/HorizontalOrganizationChart"/>
    <dgm:cxn modelId="{89590E9F-0309-5048-8969-BA11D634422B}" srcId="{97BBE1F4-8BAB-DA47-B9AD-D3C8A71E2AE5}" destId="{5A09D520-7BDB-3646-B4D5-565D8753C127}" srcOrd="1" destOrd="0" parTransId="{14D4EDDA-1B5E-5C49-B4E3-E71F24A99903}" sibTransId="{6AA32B2F-1E46-2F46-A992-3B1AA7199E25}"/>
    <dgm:cxn modelId="{D8CEFAAC-5C78-0242-BDEA-E04EAFB588D5}" type="presOf" srcId="{FEE57632-0FE1-804C-B531-08E2D6AA353A}" destId="{C34BA0E7-D89E-374A-903C-F6A9FA0CD1EF}" srcOrd="0" destOrd="0" presId="urn:microsoft.com/office/officeart/2009/3/layout/HorizontalOrganizationChart"/>
    <dgm:cxn modelId="{7E412FBA-CAF0-1648-A8F8-7BB939DA6DB1}" type="presOf" srcId="{69057192-39D0-C244-B27B-313059C37810}" destId="{6EB4B79B-B228-DB4A-91EF-A14533923C6B}" srcOrd="0" destOrd="0" presId="urn:microsoft.com/office/officeart/2009/3/layout/HorizontalOrganizationChart"/>
    <dgm:cxn modelId="{07C490C6-D8D4-B149-9E90-8DDD02093960}" type="presOf" srcId="{F6D15454-CFCF-5148-BBFF-F31CAC978E7B}" destId="{A4758309-725F-A444-8762-1172AA163850}" srcOrd="1" destOrd="0" presId="urn:microsoft.com/office/officeart/2009/3/layout/HorizontalOrganizationChart"/>
    <dgm:cxn modelId="{67F457C7-3D9A-5241-B0D5-3FCFC9473423}" type="presOf" srcId="{AAA38C69-D3A3-3F47-91A0-7655C9130473}" destId="{601D4435-576B-784E-8C20-CDE670C3AD53}" srcOrd="0" destOrd="0" presId="urn:microsoft.com/office/officeart/2009/3/layout/HorizontalOrganizationChart"/>
    <dgm:cxn modelId="{892F09D1-4028-844F-A22B-9E8E1F6326DE}" type="presOf" srcId="{97BBE1F4-8BAB-DA47-B9AD-D3C8A71E2AE5}" destId="{8BB65E63-2898-4141-95C7-E5D58E45C581}" srcOrd="0" destOrd="0" presId="urn:microsoft.com/office/officeart/2009/3/layout/HorizontalOrganizationChart"/>
    <dgm:cxn modelId="{E79CD4D1-2522-3A41-A6AC-72CA553F99FE}" type="presOf" srcId="{AAA38C69-D3A3-3F47-91A0-7655C9130473}" destId="{EBEE1818-4624-2A4B-8EAB-4173DA95C01A}" srcOrd="1" destOrd="0" presId="urn:microsoft.com/office/officeart/2009/3/layout/HorizontalOrganizationChart"/>
    <dgm:cxn modelId="{BFEC6BD9-E424-1A44-AA01-C080ECFC1FE7}" type="presOf" srcId="{876DF4F8-F804-EE4F-90DB-02A8748B948E}" destId="{BF91D6BE-6FE4-AD4B-BAC9-9D33E716D59A}" srcOrd="0" destOrd="0" presId="urn:microsoft.com/office/officeart/2009/3/layout/HorizontalOrganizationChart"/>
    <dgm:cxn modelId="{D84D8BD9-3616-AC42-AAC4-6AF400422108}" srcId="{97BBE1F4-8BAB-DA47-B9AD-D3C8A71E2AE5}" destId="{F6D15454-CFCF-5148-BBFF-F31CAC978E7B}" srcOrd="2" destOrd="0" parTransId="{5C7D875D-E983-3E49-88E8-F4A4F230D0C3}" sibTransId="{3B8E100B-2FAD-4045-BC43-48CA68A14728}"/>
    <dgm:cxn modelId="{C1399EDC-24D8-6344-B341-C05C14746C3D}" srcId="{97BBE1F4-8BAB-DA47-B9AD-D3C8A71E2AE5}" destId="{3C2F0ECB-47BE-3640-9776-AE7511BE04C2}" srcOrd="0" destOrd="0" parTransId="{8495F3DF-D50A-6146-B7C7-1D9B5C6AB6AB}" sibTransId="{991FC8CB-CC0F-2547-91AB-4E9C6529207F}"/>
    <dgm:cxn modelId="{DF2E43E8-34F1-824A-978B-75310DE7D822}" type="presOf" srcId="{5C7D875D-E983-3E49-88E8-F4A4F230D0C3}" destId="{1DE754A5-31D7-E14F-AA26-DE678670CB9A}" srcOrd="0" destOrd="0" presId="urn:microsoft.com/office/officeart/2009/3/layout/HorizontalOrganizationChart"/>
    <dgm:cxn modelId="{5E7200EE-11BD-EA4D-8006-8B3E04722651}" type="presOf" srcId="{14D4EDDA-1B5E-5C49-B4E3-E71F24A99903}" destId="{3A06177C-76DF-454E-96FD-DA195872CC3D}" srcOrd="0" destOrd="0" presId="urn:microsoft.com/office/officeart/2009/3/layout/HorizontalOrganizationChart"/>
    <dgm:cxn modelId="{ADBF50F0-DB65-2A44-97F3-40D8627FED41}" srcId="{8442F519-3CD6-FB44-B30B-2BCE44231BF6}" destId="{97BBE1F4-8BAB-DA47-B9AD-D3C8A71E2AE5}" srcOrd="2" destOrd="0" parTransId="{7D00EE65-BA9E-AF4C-89AF-EDD0A595D955}" sibTransId="{B3350B8B-919C-AF45-826A-050664F2F2E9}"/>
    <dgm:cxn modelId="{9CE4AEF4-71C9-F649-A798-B1A6F134B55F}" type="presOf" srcId="{5A09D520-7BDB-3646-B4D5-565D8753C127}" destId="{E0CBFA21-DE7F-D44F-9308-1A9DE8BEC89A}" srcOrd="0" destOrd="0" presId="urn:microsoft.com/office/officeart/2009/3/layout/HorizontalOrganizationChart"/>
    <dgm:cxn modelId="{EA4F7AF9-9076-C940-A3BF-C04AE01691FE}" srcId="{876DF4F8-F804-EE4F-90DB-02A8748B948E}" destId="{69057192-39D0-C244-B27B-313059C37810}" srcOrd="1" destOrd="0" parTransId="{FEE57632-0FE1-804C-B531-08E2D6AA353A}" sibTransId="{EE52DE71-670A-7248-ABDC-66365FBCAD1C}"/>
    <dgm:cxn modelId="{2FA3432D-2FFF-E745-900E-EC79C6955B16}" type="presParOf" srcId="{A2E3997B-9E91-5046-9944-E5186DF650C1}" destId="{0807CE79-828B-FF41-94B3-239091F76118}" srcOrd="0" destOrd="0" presId="urn:microsoft.com/office/officeart/2009/3/layout/HorizontalOrganizationChart"/>
    <dgm:cxn modelId="{9EE10A28-0CEC-A341-AD59-847CA04C8ECA}" type="presParOf" srcId="{0807CE79-828B-FF41-94B3-239091F76118}" destId="{F084FE9E-8B00-E242-B01F-970C864FBDC1}" srcOrd="0" destOrd="0" presId="urn:microsoft.com/office/officeart/2009/3/layout/HorizontalOrganizationChart"/>
    <dgm:cxn modelId="{E55E1287-1293-D044-AEB2-B27B512D29FD}" type="presParOf" srcId="{F084FE9E-8B00-E242-B01F-970C864FBDC1}" destId="{BF91D6BE-6FE4-AD4B-BAC9-9D33E716D59A}" srcOrd="0" destOrd="0" presId="urn:microsoft.com/office/officeart/2009/3/layout/HorizontalOrganizationChart"/>
    <dgm:cxn modelId="{C89F2936-3A24-DC4B-8E79-693EF3C52BF2}" type="presParOf" srcId="{F084FE9E-8B00-E242-B01F-970C864FBDC1}" destId="{18805A6B-CBD2-A842-8300-C760F4C16DF9}" srcOrd="1" destOrd="0" presId="urn:microsoft.com/office/officeart/2009/3/layout/HorizontalOrganizationChart"/>
    <dgm:cxn modelId="{B9F7C56C-D865-6E4D-B437-53BA1E83E402}" type="presParOf" srcId="{0807CE79-828B-FF41-94B3-239091F76118}" destId="{493E83FC-125B-C443-AC6D-BE745CC83586}" srcOrd="1" destOrd="0" presId="urn:microsoft.com/office/officeart/2009/3/layout/HorizontalOrganizationChart"/>
    <dgm:cxn modelId="{C89210CC-139F-7949-9B3F-14E0512A88DF}" type="presParOf" srcId="{493E83FC-125B-C443-AC6D-BE745CC83586}" destId="{551624A3-20A3-5A4A-A8EA-4C9FFE7A6979}" srcOrd="0" destOrd="0" presId="urn:microsoft.com/office/officeart/2009/3/layout/HorizontalOrganizationChart"/>
    <dgm:cxn modelId="{8719E61B-35DD-B448-8526-D7B3AD4F1FE2}" type="presParOf" srcId="{493E83FC-125B-C443-AC6D-BE745CC83586}" destId="{6594F246-C47B-AB4E-85B0-551315A60377}" srcOrd="1" destOrd="0" presId="urn:microsoft.com/office/officeart/2009/3/layout/HorizontalOrganizationChart"/>
    <dgm:cxn modelId="{0DBDBD53-1151-0443-AAC3-2A3A100C6902}" type="presParOf" srcId="{6594F246-C47B-AB4E-85B0-551315A60377}" destId="{7A177C7A-C5D3-A249-8D4A-21A21BC516F6}" srcOrd="0" destOrd="0" presId="urn:microsoft.com/office/officeart/2009/3/layout/HorizontalOrganizationChart"/>
    <dgm:cxn modelId="{26FEC57A-A91F-054A-90C1-A25F872C8EF6}" type="presParOf" srcId="{7A177C7A-C5D3-A249-8D4A-21A21BC516F6}" destId="{C8399969-122D-0D47-908D-E47CEC2121E4}" srcOrd="0" destOrd="0" presId="urn:microsoft.com/office/officeart/2009/3/layout/HorizontalOrganizationChart"/>
    <dgm:cxn modelId="{7DA91897-D2EE-1742-989C-47E915008B13}" type="presParOf" srcId="{7A177C7A-C5D3-A249-8D4A-21A21BC516F6}" destId="{A9EAB970-3315-E64D-AF5E-99F7456ECD2B}" srcOrd="1" destOrd="0" presId="urn:microsoft.com/office/officeart/2009/3/layout/HorizontalOrganizationChart"/>
    <dgm:cxn modelId="{8193C03C-E39E-134D-B185-3E950A9A00D3}" type="presParOf" srcId="{6594F246-C47B-AB4E-85B0-551315A60377}" destId="{01C76555-1AE6-F54D-A5EF-2697CEFFAD51}" srcOrd="1" destOrd="0" presId="urn:microsoft.com/office/officeart/2009/3/layout/HorizontalOrganizationChart"/>
    <dgm:cxn modelId="{8F585BBC-4282-1243-BDCD-2F8B4534E045}" type="presParOf" srcId="{6594F246-C47B-AB4E-85B0-551315A60377}" destId="{E72BB36E-B3AA-0F49-8292-7781DE1BDBB2}" srcOrd="2" destOrd="0" presId="urn:microsoft.com/office/officeart/2009/3/layout/HorizontalOrganizationChart"/>
    <dgm:cxn modelId="{FD8041DA-3A2F-B948-9F48-7C5CE6825FDF}" type="presParOf" srcId="{493E83FC-125B-C443-AC6D-BE745CC83586}" destId="{C34BA0E7-D89E-374A-903C-F6A9FA0CD1EF}" srcOrd="2" destOrd="0" presId="urn:microsoft.com/office/officeart/2009/3/layout/HorizontalOrganizationChart"/>
    <dgm:cxn modelId="{A9A8701B-70C3-3D4E-93CC-4ECB81C0D58E}" type="presParOf" srcId="{493E83FC-125B-C443-AC6D-BE745CC83586}" destId="{311DF26D-00D6-0F42-ABA2-4B8EE3BA40DC}" srcOrd="3" destOrd="0" presId="urn:microsoft.com/office/officeart/2009/3/layout/HorizontalOrganizationChart"/>
    <dgm:cxn modelId="{527E0BDC-9CF5-4E4C-967D-CB2ACD9E969D}" type="presParOf" srcId="{311DF26D-00D6-0F42-ABA2-4B8EE3BA40DC}" destId="{93DB6A22-F10D-F148-A6E2-C660D5ACDCDA}" srcOrd="0" destOrd="0" presId="urn:microsoft.com/office/officeart/2009/3/layout/HorizontalOrganizationChart"/>
    <dgm:cxn modelId="{B1E9E434-A107-AA49-B21D-4E51CB96222D}" type="presParOf" srcId="{93DB6A22-F10D-F148-A6E2-C660D5ACDCDA}" destId="{6EB4B79B-B228-DB4A-91EF-A14533923C6B}" srcOrd="0" destOrd="0" presId="urn:microsoft.com/office/officeart/2009/3/layout/HorizontalOrganizationChart"/>
    <dgm:cxn modelId="{1D8DA1A1-7DBC-5D4B-A380-3D241B18A402}" type="presParOf" srcId="{93DB6A22-F10D-F148-A6E2-C660D5ACDCDA}" destId="{E417CB3F-1E1A-9A4F-B754-7DFBB5580264}" srcOrd="1" destOrd="0" presId="urn:microsoft.com/office/officeart/2009/3/layout/HorizontalOrganizationChart"/>
    <dgm:cxn modelId="{E2A6C853-77F8-5744-83E0-7695FEC724BB}" type="presParOf" srcId="{311DF26D-00D6-0F42-ABA2-4B8EE3BA40DC}" destId="{35E5C838-580F-284E-9D45-6A64C072D35C}" srcOrd="1" destOrd="0" presId="urn:microsoft.com/office/officeart/2009/3/layout/HorizontalOrganizationChart"/>
    <dgm:cxn modelId="{0A3A3808-6496-1746-88D0-E78B57506307}" type="presParOf" srcId="{311DF26D-00D6-0F42-ABA2-4B8EE3BA40DC}" destId="{A33AFFDD-08B5-6B4D-B9A4-DD920E9852D6}" srcOrd="2" destOrd="0" presId="urn:microsoft.com/office/officeart/2009/3/layout/HorizontalOrganizationChart"/>
    <dgm:cxn modelId="{0F7B1945-EA4B-4148-939B-D8A2599F97D0}" type="presParOf" srcId="{0807CE79-828B-FF41-94B3-239091F76118}" destId="{7BB63FFC-23C8-FA48-A5EE-3C7EC4641FAD}" srcOrd="2" destOrd="0" presId="urn:microsoft.com/office/officeart/2009/3/layout/HorizontalOrganizationChart"/>
    <dgm:cxn modelId="{637859C7-4387-B94D-A2B9-B06671428F5E}" type="presParOf" srcId="{A2E3997B-9E91-5046-9944-E5186DF650C1}" destId="{3CFB1E5C-EF6F-904E-A178-E577387C6C5A}" srcOrd="1" destOrd="0" presId="urn:microsoft.com/office/officeart/2009/3/layout/HorizontalOrganizationChart"/>
    <dgm:cxn modelId="{90618FEE-7EA3-404B-AD1E-9E468A05F7AD}" type="presParOf" srcId="{3CFB1E5C-EF6F-904E-A178-E577387C6C5A}" destId="{DEF47280-CCBE-2F4B-BE31-2A7C886953DD}" srcOrd="0" destOrd="0" presId="urn:microsoft.com/office/officeart/2009/3/layout/HorizontalOrganizationChart"/>
    <dgm:cxn modelId="{DD979530-3D01-6B4B-B548-20418FDCE0B5}" type="presParOf" srcId="{DEF47280-CCBE-2F4B-BE31-2A7C886953DD}" destId="{4779B8A8-1C1D-D746-ABCD-AD4947D083EB}" srcOrd="0" destOrd="0" presId="urn:microsoft.com/office/officeart/2009/3/layout/HorizontalOrganizationChart"/>
    <dgm:cxn modelId="{D5C6B13F-4685-F944-9443-FDC8C3144583}" type="presParOf" srcId="{DEF47280-CCBE-2F4B-BE31-2A7C886953DD}" destId="{EEA47E3F-F0EA-4344-91A7-61993009B278}" srcOrd="1" destOrd="0" presId="urn:microsoft.com/office/officeart/2009/3/layout/HorizontalOrganizationChart"/>
    <dgm:cxn modelId="{EC2EB1A7-5855-8D43-B46F-590B16232E7B}" type="presParOf" srcId="{3CFB1E5C-EF6F-904E-A178-E577387C6C5A}" destId="{A045AA29-B32D-2245-9447-2B15DF0CBEC0}" srcOrd="1" destOrd="0" presId="urn:microsoft.com/office/officeart/2009/3/layout/HorizontalOrganizationChart"/>
    <dgm:cxn modelId="{3A3DBD54-72B5-A547-A045-76782EE76501}" type="presParOf" srcId="{3CFB1E5C-EF6F-904E-A178-E577387C6C5A}" destId="{702FADF6-C0AC-1B40-82E6-7C7206993624}" srcOrd="2" destOrd="0" presId="urn:microsoft.com/office/officeart/2009/3/layout/HorizontalOrganizationChart"/>
    <dgm:cxn modelId="{287B6D4F-1D50-8E4A-84BB-EF8024508FC5}" type="presParOf" srcId="{A2E3997B-9E91-5046-9944-E5186DF650C1}" destId="{7BF69549-C803-FE46-B2A9-9A8F9C656E15}" srcOrd="2" destOrd="0" presId="urn:microsoft.com/office/officeart/2009/3/layout/HorizontalOrganizationChart"/>
    <dgm:cxn modelId="{03818135-F447-C142-A7AB-B297CF8D9E0D}" type="presParOf" srcId="{7BF69549-C803-FE46-B2A9-9A8F9C656E15}" destId="{63C15D5D-FEB2-7946-A0BC-D76383C81B50}" srcOrd="0" destOrd="0" presId="urn:microsoft.com/office/officeart/2009/3/layout/HorizontalOrganizationChart"/>
    <dgm:cxn modelId="{6216C495-00A3-7240-8B68-30CDB63E810C}" type="presParOf" srcId="{63C15D5D-FEB2-7946-A0BC-D76383C81B50}" destId="{8BB65E63-2898-4141-95C7-E5D58E45C581}" srcOrd="0" destOrd="0" presId="urn:microsoft.com/office/officeart/2009/3/layout/HorizontalOrganizationChart"/>
    <dgm:cxn modelId="{A6B399BD-2DD4-9E44-AF46-6E89FF7444C1}" type="presParOf" srcId="{63C15D5D-FEB2-7946-A0BC-D76383C81B50}" destId="{E30EF396-0A96-DA40-BB89-691EC08D7551}" srcOrd="1" destOrd="0" presId="urn:microsoft.com/office/officeart/2009/3/layout/HorizontalOrganizationChart"/>
    <dgm:cxn modelId="{49F0FD6E-74C6-8947-BCF9-02E6489BB651}" type="presParOf" srcId="{7BF69549-C803-FE46-B2A9-9A8F9C656E15}" destId="{3874D8FA-56B9-3F4E-A83C-CE3AC5F801D2}" srcOrd="1" destOrd="0" presId="urn:microsoft.com/office/officeart/2009/3/layout/HorizontalOrganizationChart"/>
    <dgm:cxn modelId="{E1D369B7-B3AC-0E49-8265-585990903E6B}" type="presParOf" srcId="{3874D8FA-56B9-3F4E-A83C-CE3AC5F801D2}" destId="{08A50E64-CD4D-4148-A844-B5A9D03F5980}" srcOrd="0" destOrd="0" presId="urn:microsoft.com/office/officeart/2009/3/layout/HorizontalOrganizationChart"/>
    <dgm:cxn modelId="{FB899B97-491B-7F40-8C58-DDB95C17AF8F}" type="presParOf" srcId="{3874D8FA-56B9-3F4E-A83C-CE3AC5F801D2}" destId="{A8E8572B-7F70-E842-8797-ECC25866EB3C}" srcOrd="1" destOrd="0" presId="urn:microsoft.com/office/officeart/2009/3/layout/HorizontalOrganizationChart"/>
    <dgm:cxn modelId="{ABC33583-EB8E-4E41-B6CC-6A5346D2290B}" type="presParOf" srcId="{A8E8572B-7F70-E842-8797-ECC25866EB3C}" destId="{2735E545-2CC6-0B46-90E1-4E0134113FC8}" srcOrd="0" destOrd="0" presId="urn:microsoft.com/office/officeart/2009/3/layout/HorizontalOrganizationChart"/>
    <dgm:cxn modelId="{7895599A-5574-0B49-88DC-F0FB07B3AEF9}" type="presParOf" srcId="{2735E545-2CC6-0B46-90E1-4E0134113FC8}" destId="{A1354ACE-02AB-594E-A5E6-707C44DBF7D8}" srcOrd="0" destOrd="0" presId="urn:microsoft.com/office/officeart/2009/3/layout/HorizontalOrganizationChart"/>
    <dgm:cxn modelId="{9E047476-3A88-074B-8667-E10327E9998A}" type="presParOf" srcId="{2735E545-2CC6-0B46-90E1-4E0134113FC8}" destId="{FB1F2726-12FA-CE43-988A-954BA69E33C6}" srcOrd="1" destOrd="0" presId="urn:microsoft.com/office/officeart/2009/3/layout/HorizontalOrganizationChart"/>
    <dgm:cxn modelId="{EA845E3D-7B0B-1D45-BC39-0F85DCC3AF50}" type="presParOf" srcId="{A8E8572B-7F70-E842-8797-ECC25866EB3C}" destId="{75898B31-FE48-B24D-9404-F466A0155533}" srcOrd="1" destOrd="0" presId="urn:microsoft.com/office/officeart/2009/3/layout/HorizontalOrganizationChart"/>
    <dgm:cxn modelId="{42FC3E18-3BAE-B44F-BFB5-51A6E3266731}" type="presParOf" srcId="{A8E8572B-7F70-E842-8797-ECC25866EB3C}" destId="{C81B6939-7FFB-8F4A-AE68-D7C2D5072334}" srcOrd="2" destOrd="0" presId="urn:microsoft.com/office/officeart/2009/3/layout/HorizontalOrganizationChart"/>
    <dgm:cxn modelId="{A0426D44-B06E-DC48-B436-A1764E0AF43D}" type="presParOf" srcId="{3874D8FA-56B9-3F4E-A83C-CE3AC5F801D2}" destId="{3A06177C-76DF-454E-96FD-DA195872CC3D}" srcOrd="2" destOrd="0" presId="urn:microsoft.com/office/officeart/2009/3/layout/HorizontalOrganizationChart"/>
    <dgm:cxn modelId="{B62F67D6-BF3F-EE42-83F2-0E88EB8DFD53}" type="presParOf" srcId="{3874D8FA-56B9-3F4E-A83C-CE3AC5F801D2}" destId="{49476495-60A4-D444-850C-CDD4297DF97C}" srcOrd="3" destOrd="0" presId="urn:microsoft.com/office/officeart/2009/3/layout/HorizontalOrganizationChart"/>
    <dgm:cxn modelId="{0056E314-1640-4645-BA57-39575134626A}" type="presParOf" srcId="{49476495-60A4-D444-850C-CDD4297DF97C}" destId="{8E678F41-A2DE-CE44-B51F-D3B24F42074A}" srcOrd="0" destOrd="0" presId="urn:microsoft.com/office/officeart/2009/3/layout/HorizontalOrganizationChart"/>
    <dgm:cxn modelId="{64D4D76E-F41C-894C-824D-558CFE2D9D78}" type="presParOf" srcId="{8E678F41-A2DE-CE44-B51F-D3B24F42074A}" destId="{E0CBFA21-DE7F-D44F-9308-1A9DE8BEC89A}" srcOrd="0" destOrd="0" presId="urn:microsoft.com/office/officeart/2009/3/layout/HorizontalOrganizationChart"/>
    <dgm:cxn modelId="{E9E91D43-F32D-C14B-9B8A-427FB2C3624F}" type="presParOf" srcId="{8E678F41-A2DE-CE44-B51F-D3B24F42074A}" destId="{14041D2E-CDF9-3745-BAF3-1AD097C92D1E}" srcOrd="1" destOrd="0" presId="urn:microsoft.com/office/officeart/2009/3/layout/HorizontalOrganizationChart"/>
    <dgm:cxn modelId="{E8EEB3DA-4A71-F44E-A9B9-7596052E51C1}" type="presParOf" srcId="{49476495-60A4-D444-850C-CDD4297DF97C}" destId="{9A3767E1-BDB0-2446-945A-1C67DE6125D6}" srcOrd="1" destOrd="0" presId="urn:microsoft.com/office/officeart/2009/3/layout/HorizontalOrganizationChart"/>
    <dgm:cxn modelId="{399E6936-F540-F745-AB76-5944F7EF927E}" type="presParOf" srcId="{49476495-60A4-D444-850C-CDD4297DF97C}" destId="{DE228FFA-1F26-D04A-80BE-3A478BAB5566}" srcOrd="2" destOrd="0" presId="urn:microsoft.com/office/officeart/2009/3/layout/HorizontalOrganizationChart"/>
    <dgm:cxn modelId="{FFCE982A-4857-0C42-98E9-CA5E8BEF3AC1}" type="presParOf" srcId="{3874D8FA-56B9-3F4E-A83C-CE3AC5F801D2}" destId="{1DE754A5-31D7-E14F-AA26-DE678670CB9A}" srcOrd="4" destOrd="0" presId="urn:microsoft.com/office/officeart/2009/3/layout/HorizontalOrganizationChart"/>
    <dgm:cxn modelId="{E977EEC0-577E-D447-BAF5-0371276D0D4D}" type="presParOf" srcId="{3874D8FA-56B9-3F4E-A83C-CE3AC5F801D2}" destId="{D512A66E-DE1E-254B-9E52-2FBE251F8DD8}" srcOrd="5" destOrd="0" presId="urn:microsoft.com/office/officeart/2009/3/layout/HorizontalOrganizationChart"/>
    <dgm:cxn modelId="{7E40B5AE-673E-E443-A45C-28738F8641F5}" type="presParOf" srcId="{D512A66E-DE1E-254B-9E52-2FBE251F8DD8}" destId="{1092594C-1F16-604A-AB79-9C28058AAC33}" srcOrd="0" destOrd="0" presId="urn:microsoft.com/office/officeart/2009/3/layout/HorizontalOrganizationChart"/>
    <dgm:cxn modelId="{23DB0053-7E48-9445-8DB6-5253264285C5}" type="presParOf" srcId="{1092594C-1F16-604A-AB79-9C28058AAC33}" destId="{5304D96E-97CD-B44E-9192-994E48270F17}" srcOrd="0" destOrd="0" presId="urn:microsoft.com/office/officeart/2009/3/layout/HorizontalOrganizationChart"/>
    <dgm:cxn modelId="{D221A6D6-736B-4F47-A606-46E41AEBF09E}" type="presParOf" srcId="{1092594C-1F16-604A-AB79-9C28058AAC33}" destId="{A4758309-725F-A444-8762-1172AA163850}" srcOrd="1" destOrd="0" presId="urn:microsoft.com/office/officeart/2009/3/layout/HorizontalOrganizationChart"/>
    <dgm:cxn modelId="{27401CE7-B227-CA42-837B-4AC51140B072}" type="presParOf" srcId="{D512A66E-DE1E-254B-9E52-2FBE251F8DD8}" destId="{5C33C280-885E-CE49-A34E-E3302EF1B075}" srcOrd="1" destOrd="0" presId="urn:microsoft.com/office/officeart/2009/3/layout/HorizontalOrganizationChart"/>
    <dgm:cxn modelId="{9C731E6B-A8B5-5C44-B98A-F76A6FDAB8EF}" type="presParOf" srcId="{D512A66E-DE1E-254B-9E52-2FBE251F8DD8}" destId="{F0E0FC6A-180F-214D-A878-144D6E592749}" srcOrd="2" destOrd="0" presId="urn:microsoft.com/office/officeart/2009/3/layout/HorizontalOrganizationChart"/>
    <dgm:cxn modelId="{C905964E-4047-8A44-A632-C4DBCEFD769F}" type="presParOf" srcId="{3874D8FA-56B9-3F4E-A83C-CE3AC5F801D2}" destId="{3156C2F7-9EB6-BE49-9935-55DA550514B8}" srcOrd="6" destOrd="0" presId="urn:microsoft.com/office/officeart/2009/3/layout/HorizontalOrganizationChart"/>
    <dgm:cxn modelId="{810D07BA-D67D-BB4C-BF39-6DA6D04F3CFF}" type="presParOf" srcId="{3874D8FA-56B9-3F4E-A83C-CE3AC5F801D2}" destId="{C93F670D-D403-5B41-92C0-49D869317831}" srcOrd="7" destOrd="0" presId="urn:microsoft.com/office/officeart/2009/3/layout/HorizontalOrganizationChart"/>
    <dgm:cxn modelId="{81D4168A-D2A9-FC4F-BF4D-FB4768A10580}" type="presParOf" srcId="{C93F670D-D403-5B41-92C0-49D869317831}" destId="{56D51EE2-A8BC-4C45-AE1D-B6945B9CB83B}" srcOrd="0" destOrd="0" presId="urn:microsoft.com/office/officeart/2009/3/layout/HorizontalOrganizationChart"/>
    <dgm:cxn modelId="{5F28FBAE-9FCE-C24B-9035-40AC6CE977F9}" type="presParOf" srcId="{56D51EE2-A8BC-4C45-AE1D-B6945B9CB83B}" destId="{601D4435-576B-784E-8C20-CDE670C3AD53}" srcOrd="0" destOrd="0" presId="urn:microsoft.com/office/officeart/2009/3/layout/HorizontalOrganizationChart"/>
    <dgm:cxn modelId="{ABB983D9-FCC2-9048-A9EB-817FBF4B2407}" type="presParOf" srcId="{56D51EE2-A8BC-4C45-AE1D-B6945B9CB83B}" destId="{EBEE1818-4624-2A4B-8EAB-4173DA95C01A}" srcOrd="1" destOrd="0" presId="urn:microsoft.com/office/officeart/2009/3/layout/HorizontalOrganizationChart"/>
    <dgm:cxn modelId="{331F5E01-AE21-284B-82F1-BFE744AE4B14}" type="presParOf" srcId="{C93F670D-D403-5B41-92C0-49D869317831}" destId="{468FC090-7933-7B41-B82E-207DFB5365BF}" srcOrd="1" destOrd="0" presId="urn:microsoft.com/office/officeart/2009/3/layout/HorizontalOrganizationChart"/>
    <dgm:cxn modelId="{CC8C75AC-E1A7-7842-8EFA-769F033F35AE}" type="presParOf" srcId="{C93F670D-D403-5B41-92C0-49D869317831}" destId="{123ECC06-F067-8147-82E7-1CBD61BB78C1}" srcOrd="2" destOrd="0" presId="urn:microsoft.com/office/officeart/2009/3/layout/HorizontalOrganizationChart"/>
    <dgm:cxn modelId="{46735736-32D4-2147-8331-C6B28B5CF7BE}" type="presParOf" srcId="{7BF69549-C803-FE46-B2A9-9A8F9C656E15}" destId="{170D21DD-806B-FE4F-9010-A741D02648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3FABF2-82A5-9042-8E07-231EC93340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77196-371B-5347-89E8-ABA7FE0E659A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Человеко-машинные процедуры</a:t>
          </a:r>
          <a:endParaRPr lang="en-US" dirty="0">
            <a:solidFill>
              <a:srgbClr val="000000"/>
            </a:solidFill>
          </a:endParaRPr>
        </a:p>
      </dgm:t>
    </dgm:pt>
    <dgm:pt modelId="{B3AAFEF7-0D66-6F4F-B198-649C25F3C24D}" type="par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5604D9-5F8C-6147-97F6-19C34583F423}" type="sib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5B809F-C9C2-D743-8860-B06E3258437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STEM</a:t>
          </a:r>
          <a:endParaRPr lang="ru-RU" dirty="0">
            <a:solidFill>
              <a:srgbClr val="000000"/>
            </a:solidFill>
          </a:endParaRPr>
        </a:p>
      </dgm:t>
    </dgm:pt>
    <dgm:pt modelId="{96FB5F8C-67A4-1440-806B-C180C3519403}" type="par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6DDA855-F105-E848-B287-3F85F0D123B1}" type="sib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F874B-8E48-0047-9B82-6CFD2730B6BA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Методы Электра</a:t>
          </a:r>
        </a:p>
      </dgm:t>
    </dgm:pt>
    <dgm:pt modelId="{AE4ED99B-9FC5-A842-A78D-F65D6918B7F9}" type="par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E57492-C657-BF4C-9347-277A8CD9E51A}" type="sib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017508D-3FAE-DA42-80F7-5871876F8DED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Процедура </a:t>
          </a:r>
          <a:r>
            <a:rPr lang="ru-RU" dirty="0" err="1">
              <a:solidFill>
                <a:srgbClr val="000000"/>
              </a:solidFill>
            </a:rPr>
            <a:t>Дайера-Джиофриона</a:t>
          </a:r>
          <a:endParaRPr lang="ru-RU" dirty="0">
            <a:solidFill>
              <a:srgbClr val="000000"/>
            </a:solidFill>
          </a:endParaRPr>
        </a:p>
      </dgm:t>
    </dgm:pt>
    <dgm:pt modelId="{568170F7-7943-9F45-992C-87506576CA63}" type="par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D4D6CC1-72DA-394F-AE06-16D967276EAF}" type="sib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A19889-FD26-0D4A-A0D7-1BD9EBECF28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 ЛП-поиска Соболя</a:t>
          </a:r>
        </a:p>
      </dgm:t>
    </dgm:pt>
    <dgm:pt modelId="{15F86066-6016-A147-B6D1-B74359FC7E34}" type="par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04753AF-73B5-1A43-AB12-D0F1D67E2F19}" type="sib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53584D-9D74-CE4F-A927-1BF0A75FD22D}" type="pres">
      <dgm:prSet presAssocID="{4B3FABF2-82A5-9042-8E07-231EC93340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96DF1F-0408-CF40-81F0-52E8DBE0A9F4}" type="pres">
      <dgm:prSet presAssocID="{92077196-371B-5347-89E8-ABA7FE0E659A}" presName="hierRoot1" presStyleCnt="0">
        <dgm:presLayoutVars>
          <dgm:hierBranch val="init"/>
        </dgm:presLayoutVars>
      </dgm:prSet>
      <dgm:spPr/>
    </dgm:pt>
    <dgm:pt modelId="{9A4A2621-595F-1E44-AE5C-2EB04D419050}" type="pres">
      <dgm:prSet presAssocID="{92077196-371B-5347-89E8-ABA7FE0E659A}" presName="rootComposite1" presStyleCnt="0"/>
      <dgm:spPr/>
    </dgm:pt>
    <dgm:pt modelId="{1DCC85E9-B5B4-D142-BBB0-39A469CBEF2C}" type="pres">
      <dgm:prSet presAssocID="{92077196-371B-5347-89E8-ABA7FE0E659A}" presName="rootText1" presStyleLbl="node0" presStyleIdx="0" presStyleCnt="1" custScaleX="260025" custScaleY="51013">
        <dgm:presLayoutVars>
          <dgm:chPref val="3"/>
        </dgm:presLayoutVars>
      </dgm:prSet>
      <dgm:spPr/>
    </dgm:pt>
    <dgm:pt modelId="{64BDC4A0-EEC3-7A4B-856A-CF6C21991763}" type="pres">
      <dgm:prSet presAssocID="{92077196-371B-5347-89E8-ABA7FE0E659A}" presName="rootConnector1" presStyleLbl="node1" presStyleIdx="0" presStyleCnt="0"/>
      <dgm:spPr/>
    </dgm:pt>
    <dgm:pt modelId="{A9B98179-3776-5742-A975-67B5195B097C}" type="pres">
      <dgm:prSet presAssocID="{92077196-371B-5347-89E8-ABA7FE0E659A}" presName="hierChild2" presStyleCnt="0"/>
      <dgm:spPr/>
    </dgm:pt>
    <dgm:pt modelId="{20DB3594-5D2F-D842-9265-56B38D84AEB0}" type="pres">
      <dgm:prSet presAssocID="{96FB5F8C-67A4-1440-806B-C180C3519403}" presName="Name37" presStyleLbl="parChTrans1D2" presStyleIdx="0" presStyleCnt="4"/>
      <dgm:spPr/>
    </dgm:pt>
    <dgm:pt modelId="{220ACBF3-6057-454E-87CB-D810C0698E71}" type="pres">
      <dgm:prSet presAssocID="{1C5B809F-C9C2-D743-8860-B06E3258437B}" presName="hierRoot2" presStyleCnt="0">
        <dgm:presLayoutVars>
          <dgm:hierBranch val="init"/>
        </dgm:presLayoutVars>
      </dgm:prSet>
      <dgm:spPr/>
    </dgm:pt>
    <dgm:pt modelId="{103C5AF8-3801-4B4E-A5F3-64389B171BCA}" type="pres">
      <dgm:prSet presAssocID="{1C5B809F-C9C2-D743-8860-B06E3258437B}" presName="rootComposite" presStyleCnt="0"/>
      <dgm:spPr/>
    </dgm:pt>
    <dgm:pt modelId="{D51A8AEA-A3D0-DD44-8E38-BF9AC70637BC}" type="pres">
      <dgm:prSet presAssocID="{1C5B809F-C9C2-D743-8860-B06E3258437B}" presName="rootText" presStyleLbl="node2" presStyleIdx="0" presStyleCnt="4" custLinFactNeighborX="10902">
        <dgm:presLayoutVars>
          <dgm:chPref val="3"/>
        </dgm:presLayoutVars>
      </dgm:prSet>
      <dgm:spPr/>
    </dgm:pt>
    <dgm:pt modelId="{0FF7EE41-F4AB-E246-B609-BA46DF20B6CA}" type="pres">
      <dgm:prSet presAssocID="{1C5B809F-C9C2-D743-8860-B06E3258437B}" presName="rootConnector" presStyleLbl="node2" presStyleIdx="0" presStyleCnt="4"/>
      <dgm:spPr/>
    </dgm:pt>
    <dgm:pt modelId="{4DC7055C-3FAA-E541-9299-745381953CD1}" type="pres">
      <dgm:prSet presAssocID="{1C5B809F-C9C2-D743-8860-B06E3258437B}" presName="hierChild4" presStyleCnt="0"/>
      <dgm:spPr/>
    </dgm:pt>
    <dgm:pt modelId="{6A3D7474-1EBF-1F4E-BB59-FA68C15852F0}" type="pres">
      <dgm:prSet presAssocID="{1C5B809F-C9C2-D743-8860-B06E3258437B}" presName="hierChild5" presStyleCnt="0"/>
      <dgm:spPr/>
    </dgm:pt>
    <dgm:pt modelId="{6EB72104-9D64-B042-B3B4-F65F4C23D211}" type="pres">
      <dgm:prSet presAssocID="{AE4ED99B-9FC5-A842-A78D-F65D6918B7F9}" presName="Name37" presStyleLbl="parChTrans1D2" presStyleIdx="1" presStyleCnt="4"/>
      <dgm:spPr/>
    </dgm:pt>
    <dgm:pt modelId="{CB9953EB-95ED-3B41-BFEF-C26B9619107D}" type="pres">
      <dgm:prSet presAssocID="{690F874B-8E48-0047-9B82-6CFD2730B6BA}" presName="hierRoot2" presStyleCnt="0">
        <dgm:presLayoutVars>
          <dgm:hierBranch val="init"/>
        </dgm:presLayoutVars>
      </dgm:prSet>
      <dgm:spPr/>
    </dgm:pt>
    <dgm:pt modelId="{4A7D7DAB-A0CF-2644-8D51-262D1C8DBEA3}" type="pres">
      <dgm:prSet presAssocID="{690F874B-8E48-0047-9B82-6CFD2730B6BA}" presName="rootComposite" presStyleCnt="0"/>
      <dgm:spPr/>
    </dgm:pt>
    <dgm:pt modelId="{66E224DE-55EE-0E45-854F-0BF7EE0FF518}" type="pres">
      <dgm:prSet presAssocID="{690F874B-8E48-0047-9B82-6CFD2730B6BA}" presName="rootText" presStyleLbl="node2" presStyleIdx="1" presStyleCnt="4">
        <dgm:presLayoutVars>
          <dgm:chPref val="3"/>
        </dgm:presLayoutVars>
      </dgm:prSet>
      <dgm:spPr/>
    </dgm:pt>
    <dgm:pt modelId="{DB114F9B-FDC2-B042-B947-CEB91126B153}" type="pres">
      <dgm:prSet presAssocID="{690F874B-8E48-0047-9B82-6CFD2730B6BA}" presName="rootConnector" presStyleLbl="node2" presStyleIdx="1" presStyleCnt="4"/>
      <dgm:spPr/>
    </dgm:pt>
    <dgm:pt modelId="{EE994550-5A38-C241-A78E-A31E7FED10C0}" type="pres">
      <dgm:prSet presAssocID="{690F874B-8E48-0047-9B82-6CFD2730B6BA}" presName="hierChild4" presStyleCnt="0"/>
      <dgm:spPr/>
    </dgm:pt>
    <dgm:pt modelId="{016B5379-9A8D-E845-963F-D6F3206C17D6}" type="pres">
      <dgm:prSet presAssocID="{690F874B-8E48-0047-9B82-6CFD2730B6BA}" presName="hierChild5" presStyleCnt="0"/>
      <dgm:spPr/>
    </dgm:pt>
    <dgm:pt modelId="{91CB58EA-E827-A942-838D-8FE87C34D551}" type="pres">
      <dgm:prSet presAssocID="{568170F7-7943-9F45-992C-87506576CA63}" presName="Name37" presStyleLbl="parChTrans1D2" presStyleIdx="2" presStyleCnt="4"/>
      <dgm:spPr/>
    </dgm:pt>
    <dgm:pt modelId="{D8AD6683-3EFB-1A47-8001-C810C3F13882}" type="pres">
      <dgm:prSet presAssocID="{B017508D-3FAE-DA42-80F7-5871876F8DED}" presName="hierRoot2" presStyleCnt="0">
        <dgm:presLayoutVars>
          <dgm:hierBranch val="init"/>
        </dgm:presLayoutVars>
      </dgm:prSet>
      <dgm:spPr/>
    </dgm:pt>
    <dgm:pt modelId="{5D57D6BC-1F09-F744-9B7F-6596F86F5A60}" type="pres">
      <dgm:prSet presAssocID="{B017508D-3FAE-DA42-80F7-5871876F8DED}" presName="rootComposite" presStyleCnt="0"/>
      <dgm:spPr/>
    </dgm:pt>
    <dgm:pt modelId="{393E8601-5349-B04E-925C-D106247388F6}" type="pres">
      <dgm:prSet presAssocID="{B017508D-3FAE-DA42-80F7-5871876F8DED}" presName="rootText" presStyleLbl="node2" presStyleIdx="2" presStyleCnt="4">
        <dgm:presLayoutVars>
          <dgm:chPref val="3"/>
        </dgm:presLayoutVars>
      </dgm:prSet>
      <dgm:spPr/>
    </dgm:pt>
    <dgm:pt modelId="{983B5A24-7BC5-A749-A38E-71B4182DB777}" type="pres">
      <dgm:prSet presAssocID="{B017508D-3FAE-DA42-80F7-5871876F8DED}" presName="rootConnector" presStyleLbl="node2" presStyleIdx="2" presStyleCnt="4"/>
      <dgm:spPr/>
    </dgm:pt>
    <dgm:pt modelId="{3383D573-FAE4-F34E-9AD1-F21DD2D91D28}" type="pres">
      <dgm:prSet presAssocID="{B017508D-3FAE-DA42-80F7-5871876F8DED}" presName="hierChild4" presStyleCnt="0"/>
      <dgm:spPr/>
    </dgm:pt>
    <dgm:pt modelId="{CEBA55ED-19E2-E94C-AF8B-2420A457C6DA}" type="pres">
      <dgm:prSet presAssocID="{B017508D-3FAE-DA42-80F7-5871876F8DED}" presName="hierChild5" presStyleCnt="0"/>
      <dgm:spPr/>
    </dgm:pt>
    <dgm:pt modelId="{89262B67-7FBF-6042-AB53-4A1556498D01}" type="pres">
      <dgm:prSet presAssocID="{15F86066-6016-A147-B6D1-B74359FC7E34}" presName="Name37" presStyleLbl="parChTrans1D2" presStyleIdx="3" presStyleCnt="4"/>
      <dgm:spPr/>
    </dgm:pt>
    <dgm:pt modelId="{5A1CD228-7185-324E-99A1-279CCF3CEDAE}" type="pres">
      <dgm:prSet presAssocID="{86A19889-FD26-0D4A-A0D7-1BD9EBECF28B}" presName="hierRoot2" presStyleCnt="0">
        <dgm:presLayoutVars>
          <dgm:hierBranch val="init"/>
        </dgm:presLayoutVars>
      </dgm:prSet>
      <dgm:spPr/>
    </dgm:pt>
    <dgm:pt modelId="{7929865A-1CED-2242-9F1B-2503161EF123}" type="pres">
      <dgm:prSet presAssocID="{86A19889-FD26-0D4A-A0D7-1BD9EBECF28B}" presName="rootComposite" presStyleCnt="0"/>
      <dgm:spPr/>
    </dgm:pt>
    <dgm:pt modelId="{D0CAF80D-AB03-1045-9899-2292F12AC543}" type="pres">
      <dgm:prSet presAssocID="{86A19889-FD26-0D4A-A0D7-1BD9EBECF28B}" presName="rootText" presStyleLbl="node2" presStyleIdx="3" presStyleCnt="4">
        <dgm:presLayoutVars>
          <dgm:chPref val="3"/>
        </dgm:presLayoutVars>
      </dgm:prSet>
      <dgm:spPr/>
    </dgm:pt>
    <dgm:pt modelId="{968DFE32-4A4D-1946-A2A2-13517E4C7C9F}" type="pres">
      <dgm:prSet presAssocID="{86A19889-FD26-0D4A-A0D7-1BD9EBECF28B}" presName="rootConnector" presStyleLbl="node2" presStyleIdx="3" presStyleCnt="4"/>
      <dgm:spPr/>
    </dgm:pt>
    <dgm:pt modelId="{FD55BCD7-C937-4242-8735-8CFC1A0CB732}" type="pres">
      <dgm:prSet presAssocID="{86A19889-FD26-0D4A-A0D7-1BD9EBECF28B}" presName="hierChild4" presStyleCnt="0"/>
      <dgm:spPr/>
    </dgm:pt>
    <dgm:pt modelId="{408876C6-F2AB-144E-AAB5-600488EE17A4}" type="pres">
      <dgm:prSet presAssocID="{86A19889-FD26-0D4A-A0D7-1BD9EBECF28B}" presName="hierChild5" presStyleCnt="0"/>
      <dgm:spPr/>
    </dgm:pt>
    <dgm:pt modelId="{77F778EA-0B4A-0E48-AC9C-3954D5185ABD}" type="pres">
      <dgm:prSet presAssocID="{92077196-371B-5347-89E8-ABA7FE0E659A}" presName="hierChild3" presStyleCnt="0"/>
      <dgm:spPr/>
    </dgm:pt>
  </dgm:ptLst>
  <dgm:cxnLst>
    <dgm:cxn modelId="{05409109-0446-9D41-8D4B-3193CB6D0324}" srcId="{92077196-371B-5347-89E8-ABA7FE0E659A}" destId="{690F874B-8E48-0047-9B82-6CFD2730B6BA}" srcOrd="1" destOrd="0" parTransId="{AE4ED99B-9FC5-A842-A78D-F65D6918B7F9}" sibTransId="{A0E57492-C657-BF4C-9347-277A8CD9E51A}"/>
    <dgm:cxn modelId="{C6A9F717-4809-EC43-B2FA-829E919E89F2}" srcId="{4B3FABF2-82A5-9042-8E07-231EC9334017}" destId="{92077196-371B-5347-89E8-ABA7FE0E659A}" srcOrd="0" destOrd="0" parTransId="{B3AAFEF7-0D66-6F4F-B198-649C25F3C24D}" sibTransId="{0F5604D9-5F8C-6147-97F6-19C34583F423}"/>
    <dgm:cxn modelId="{FBB5A51F-1BD4-3840-82EA-BFC5C4BF88BD}" type="presOf" srcId="{568170F7-7943-9F45-992C-87506576CA63}" destId="{91CB58EA-E827-A942-838D-8FE87C34D551}" srcOrd="0" destOrd="0" presId="urn:microsoft.com/office/officeart/2005/8/layout/orgChart1"/>
    <dgm:cxn modelId="{44F5A327-D53E-564F-98CE-D95050E416B4}" type="presOf" srcId="{B017508D-3FAE-DA42-80F7-5871876F8DED}" destId="{393E8601-5349-B04E-925C-D106247388F6}" srcOrd="0" destOrd="0" presId="urn:microsoft.com/office/officeart/2005/8/layout/orgChart1"/>
    <dgm:cxn modelId="{31C8F534-206A-6C40-A26B-52A50503FCF9}" type="presOf" srcId="{96FB5F8C-67A4-1440-806B-C180C3519403}" destId="{20DB3594-5D2F-D842-9265-56B38D84AEB0}" srcOrd="0" destOrd="0" presId="urn:microsoft.com/office/officeart/2005/8/layout/orgChart1"/>
    <dgm:cxn modelId="{C5537238-0C2E-0F43-82EE-C518066B725B}" type="presOf" srcId="{92077196-371B-5347-89E8-ABA7FE0E659A}" destId="{1DCC85E9-B5B4-D142-BBB0-39A469CBEF2C}" srcOrd="0" destOrd="0" presId="urn:microsoft.com/office/officeart/2005/8/layout/orgChart1"/>
    <dgm:cxn modelId="{9D5A2C4D-BE1B-584C-A7C0-0B5F7F6EBA93}" type="presOf" srcId="{15F86066-6016-A147-B6D1-B74359FC7E34}" destId="{89262B67-7FBF-6042-AB53-4A1556498D01}" srcOrd="0" destOrd="0" presId="urn:microsoft.com/office/officeart/2005/8/layout/orgChart1"/>
    <dgm:cxn modelId="{7264FD54-0699-4145-84C1-7E7A99C28142}" srcId="{92077196-371B-5347-89E8-ABA7FE0E659A}" destId="{1C5B809F-C9C2-D743-8860-B06E3258437B}" srcOrd="0" destOrd="0" parTransId="{96FB5F8C-67A4-1440-806B-C180C3519403}" sibTransId="{66DDA855-F105-E848-B287-3F85F0D123B1}"/>
    <dgm:cxn modelId="{F91FB463-9067-6540-80B1-38E176D2C9EB}" type="presOf" srcId="{AE4ED99B-9FC5-A842-A78D-F65D6918B7F9}" destId="{6EB72104-9D64-B042-B3B4-F65F4C23D211}" srcOrd="0" destOrd="0" presId="urn:microsoft.com/office/officeart/2005/8/layout/orgChart1"/>
    <dgm:cxn modelId="{8E432D67-C9BA-B04D-B0B0-A7D3F44725B5}" type="presOf" srcId="{690F874B-8E48-0047-9B82-6CFD2730B6BA}" destId="{DB114F9B-FDC2-B042-B947-CEB91126B153}" srcOrd="1" destOrd="0" presId="urn:microsoft.com/office/officeart/2005/8/layout/orgChart1"/>
    <dgm:cxn modelId="{7EF1526A-51F0-504E-AE93-F5F43303AD75}" type="presOf" srcId="{86A19889-FD26-0D4A-A0D7-1BD9EBECF28B}" destId="{D0CAF80D-AB03-1045-9899-2292F12AC543}" srcOrd="0" destOrd="0" presId="urn:microsoft.com/office/officeart/2005/8/layout/orgChart1"/>
    <dgm:cxn modelId="{CC00966A-EDEE-A34E-825B-513FC4B17146}" type="presOf" srcId="{B017508D-3FAE-DA42-80F7-5871876F8DED}" destId="{983B5A24-7BC5-A749-A38E-71B4182DB777}" srcOrd="1" destOrd="0" presId="urn:microsoft.com/office/officeart/2005/8/layout/orgChart1"/>
    <dgm:cxn modelId="{A8822071-E76B-D64A-83FD-376206BDC367}" type="presOf" srcId="{1C5B809F-C9C2-D743-8860-B06E3258437B}" destId="{D51A8AEA-A3D0-DD44-8E38-BF9AC70637BC}" srcOrd="0" destOrd="0" presId="urn:microsoft.com/office/officeart/2005/8/layout/orgChart1"/>
    <dgm:cxn modelId="{9A6D05A5-8C85-F148-A38F-5C5E7AF297C1}" type="presOf" srcId="{86A19889-FD26-0D4A-A0D7-1BD9EBECF28B}" destId="{968DFE32-4A4D-1946-A2A2-13517E4C7C9F}" srcOrd="1" destOrd="0" presId="urn:microsoft.com/office/officeart/2005/8/layout/orgChart1"/>
    <dgm:cxn modelId="{796D40A5-3229-1A4D-A15E-68AA619A06E6}" srcId="{92077196-371B-5347-89E8-ABA7FE0E659A}" destId="{B017508D-3FAE-DA42-80F7-5871876F8DED}" srcOrd="2" destOrd="0" parTransId="{568170F7-7943-9F45-992C-87506576CA63}" sibTransId="{1D4D6CC1-72DA-394F-AE06-16D967276EAF}"/>
    <dgm:cxn modelId="{7F47BCB2-FAA1-2B41-8512-3CACB5CFEAE9}" srcId="{92077196-371B-5347-89E8-ABA7FE0E659A}" destId="{86A19889-FD26-0D4A-A0D7-1BD9EBECF28B}" srcOrd="3" destOrd="0" parTransId="{15F86066-6016-A147-B6D1-B74359FC7E34}" sibTransId="{C04753AF-73B5-1A43-AB12-D0F1D67E2F19}"/>
    <dgm:cxn modelId="{6FFE0AB9-3C48-524F-A2A6-A19EFACA99D8}" type="presOf" srcId="{690F874B-8E48-0047-9B82-6CFD2730B6BA}" destId="{66E224DE-55EE-0E45-854F-0BF7EE0FF518}" srcOrd="0" destOrd="0" presId="urn:microsoft.com/office/officeart/2005/8/layout/orgChart1"/>
    <dgm:cxn modelId="{492A23C8-75A8-314B-8D0D-6016658BD461}" type="presOf" srcId="{92077196-371B-5347-89E8-ABA7FE0E659A}" destId="{64BDC4A0-EEC3-7A4B-856A-CF6C21991763}" srcOrd="1" destOrd="0" presId="urn:microsoft.com/office/officeart/2005/8/layout/orgChart1"/>
    <dgm:cxn modelId="{2CE473E1-2E82-9443-9514-E5DEBA7E8859}" type="presOf" srcId="{4B3FABF2-82A5-9042-8E07-231EC9334017}" destId="{5053584D-9D74-CE4F-A927-1BF0A75FD22D}" srcOrd="0" destOrd="0" presId="urn:microsoft.com/office/officeart/2005/8/layout/orgChart1"/>
    <dgm:cxn modelId="{A471F4F3-9155-D848-B15D-C3F0331BB579}" type="presOf" srcId="{1C5B809F-C9C2-D743-8860-B06E3258437B}" destId="{0FF7EE41-F4AB-E246-B609-BA46DF20B6CA}" srcOrd="1" destOrd="0" presId="urn:microsoft.com/office/officeart/2005/8/layout/orgChart1"/>
    <dgm:cxn modelId="{B41DB228-FED6-654F-9E3C-165C35C5EBF1}" type="presParOf" srcId="{5053584D-9D74-CE4F-A927-1BF0A75FD22D}" destId="{2396DF1F-0408-CF40-81F0-52E8DBE0A9F4}" srcOrd="0" destOrd="0" presId="urn:microsoft.com/office/officeart/2005/8/layout/orgChart1"/>
    <dgm:cxn modelId="{9854BA88-7AF6-1344-AD13-E022FB2DE2CD}" type="presParOf" srcId="{2396DF1F-0408-CF40-81F0-52E8DBE0A9F4}" destId="{9A4A2621-595F-1E44-AE5C-2EB04D419050}" srcOrd="0" destOrd="0" presId="urn:microsoft.com/office/officeart/2005/8/layout/orgChart1"/>
    <dgm:cxn modelId="{3C81E972-9060-CA42-918F-CBB0CDE11A1E}" type="presParOf" srcId="{9A4A2621-595F-1E44-AE5C-2EB04D419050}" destId="{1DCC85E9-B5B4-D142-BBB0-39A469CBEF2C}" srcOrd="0" destOrd="0" presId="urn:microsoft.com/office/officeart/2005/8/layout/orgChart1"/>
    <dgm:cxn modelId="{14B2AF56-D081-F142-811D-D852994A521C}" type="presParOf" srcId="{9A4A2621-595F-1E44-AE5C-2EB04D419050}" destId="{64BDC4A0-EEC3-7A4B-856A-CF6C21991763}" srcOrd="1" destOrd="0" presId="urn:microsoft.com/office/officeart/2005/8/layout/orgChart1"/>
    <dgm:cxn modelId="{5596CF60-800E-2748-A336-4F35BF0CF930}" type="presParOf" srcId="{2396DF1F-0408-CF40-81F0-52E8DBE0A9F4}" destId="{A9B98179-3776-5742-A975-67B5195B097C}" srcOrd="1" destOrd="0" presId="urn:microsoft.com/office/officeart/2005/8/layout/orgChart1"/>
    <dgm:cxn modelId="{D7F9BEC8-6C69-B046-941D-FD843211D494}" type="presParOf" srcId="{A9B98179-3776-5742-A975-67B5195B097C}" destId="{20DB3594-5D2F-D842-9265-56B38D84AEB0}" srcOrd="0" destOrd="0" presId="urn:microsoft.com/office/officeart/2005/8/layout/orgChart1"/>
    <dgm:cxn modelId="{95AF08DE-69ED-B246-8868-B7EB0E371B6F}" type="presParOf" srcId="{A9B98179-3776-5742-A975-67B5195B097C}" destId="{220ACBF3-6057-454E-87CB-D810C0698E71}" srcOrd="1" destOrd="0" presId="urn:microsoft.com/office/officeart/2005/8/layout/orgChart1"/>
    <dgm:cxn modelId="{334B4301-EB77-5440-8FE6-6AF7235673CD}" type="presParOf" srcId="{220ACBF3-6057-454E-87CB-D810C0698E71}" destId="{103C5AF8-3801-4B4E-A5F3-64389B171BCA}" srcOrd="0" destOrd="0" presId="urn:microsoft.com/office/officeart/2005/8/layout/orgChart1"/>
    <dgm:cxn modelId="{8B7C43E2-B791-634A-B2F2-916A514681E2}" type="presParOf" srcId="{103C5AF8-3801-4B4E-A5F3-64389B171BCA}" destId="{D51A8AEA-A3D0-DD44-8E38-BF9AC70637BC}" srcOrd="0" destOrd="0" presId="urn:microsoft.com/office/officeart/2005/8/layout/orgChart1"/>
    <dgm:cxn modelId="{10808E00-EBD8-3448-9495-DAB00F27D685}" type="presParOf" srcId="{103C5AF8-3801-4B4E-A5F3-64389B171BCA}" destId="{0FF7EE41-F4AB-E246-B609-BA46DF20B6CA}" srcOrd="1" destOrd="0" presId="urn:microsoft.com/office/officeart/2005/8/layout/orgChart1"/>
    <dgm:cxn modelId="{7073D52B-8A18-DA4A-9BB6-E046EDDA35B9}" type="presParOf" srcId="{220ACBF3-6057-454E-87CB-D810C0698E71}" destId="{4DC7055C-3FAA-E541-9299-745381953CD1}" srcOrd="1" destOrd="0" presId="urn:microsoft.com/office/officeart/2005/8/layout/orgChart1"/>
    <dgm:cxn modelId="{A28D6A65-D171-3B49-865C-1D3CA2F7B54F}" type="presParOf" srcId="{220ACBF3-6057-454E-87CB-D810C0698E71}" destId="{6A3D7474-1EBF-1F4E-BB59-FA68C15852F0}" srcOrd="2" destOrd="0" presId="urn:microsoft.com/office/officeart/2005/8/layout/orgChart1"/>
    <dgm:cxn modelId="{CDCE4E45-0357-CC49-9FDA-D47AAD81D96F}" type="presParOf" srcId="{A9B98179-3776-5742-A975-67B5195B097C}" destId="{6EB72104-9D64-B042-B3B4-F65F4C23D211}" srcOrd="2" destOrd="0" presId="urn:microsoft.com/office/officeart/2005/8/layout/orgChart1"/>
    <dgm:cxn modelId="{66E52A6A-E01D-4E4A-AB53-796685532F58}" type="presParOf" srcId="{A9B98179-3776-5742-A975-67B5195B097C}" destId="{CB9953EB-95ED-3B41-BFEF-C26B9619107D}" srcOrd="3" destOrd="0" presId="urn:microsoft.com/office/officeart/2005/8/layout/orgChart1"/>
    <dgm:cxn modelId="{668530CC-7ADC-AB42-B6FA-40C7D5E5A266}" type="presParOf" srcId="{CB9953EB-95ED-3B41-BFEF-C26B9619107D}" destId="{4A7D7DAB-A0CF-2644-8D51-262D1C8DBEA3}" srcOrd="0" destOrd="0" presId="urn:microsoft.com/office/officeart/2005/8/layout/orgChart1"/>
    <dgm:cxn modelId="{6FBA5E3F-1E4E-0242-B24C-9FE15F7BC329}" type="presParOf" srcId="{4A7D7DAB-A0CF-2644-8D51-262D1C8DBEA3}" destId="{66E224DE-55EE-0E45-854F-0BF7EE0FF518}" srcOrd="0" destOrd="0" presId="urn:microsoft.com/office/officeart/2005/8/layout/orgChart1"/>
    <dgm:cxn modelId="{31AACCA1-A54E-1D44-810D-BBE517E8CE28}" type="presParOf" srcId="{4A7D7DAB-A0CF-2644-8D51-262D1C8DBEA3}" destId="{DB114F9B-FDC2-B042-B947-CEB91126B153}" srcOrd="1" destOrd="0" presId="urn:microsoft.com/office/officeart/2005/8/layout/orgChart1"/>
    <dgm:cxn modelId="{13A6D65B-B05C-2E4E-AB65-746620FDED1E}" type="presParOf" srcId="{CB9953EB-95ED-3B41-BFEF-C26B9619107D}" destId="{EE994550-5A38-C241-A78E-A31E7FED10C0}" srcOrd="1" destOrd="0" presId="urn:microsoft.com/office/officeart/2005/8/layout/orgChart1"/>
    <dgm:cxn modelId="{94AC5384-55FA-1241-B676-B21801740CC0}" type="presParOf" srcId="{CB9953EB-95ED-3B41-BFEF-C26B9619107D}" destId="{016B5379-9A8D-E845-963F-D6F3206C17D6}" srcOrd="2" destOrd="0" presId="urn:microsoft.com/office/officeart/2005/8/layout/orgChart1"/>
    <dgm:cxn modelId="{D9C3F775-F488-484E-A3D3-ED4D989418A4}" type="presParOf" srcId="{A9B98179-3776-5742-A975-67B5195B097C}" destId="{91CB58EA-E827-A942-838D-8FE87C34D551}" srcOrd="4" destOrd="0" presId="urn:microsoft.com/office/officeart/2005/8/layout/orgChart1"/>
    <dgm:cxn modelId="{BA5E9604-4A95-E341-9239-97FA31F0A70B}" type="presParOf" srcId="{A9B98179-3776-5742-A975-67B5195B097C}" destId="{D8AD6683-3EFB-1A47-8001-C810C3F13882}" srcOrd="5" destOrd="0" presId="urn:microsoft.com/office/officeart/2005/8/layout/orgChart1"/>
    <dgm:cxn modelId="{B04E998D-6BD3-C54E-89AA-89BEB9C8175E}" type="presParOf" srcId="{D8AD6683-3EFB-1A47-8001-C810C3F13882}" destId="{5D57D6BC-1F09-F744-9B7F-6596F86F5A60}" srcOrd="0" destOrd="0" presId="urn:microsoft.com/office/officeart/2005/8/layout/orgChart1"/>
    <dgm:cxn modelId="{DE2F9F74-C08F-2D40-BA20-CB83F5A5CBBA}" type="presParOf" srcId="{5D57D6BC-1F09-F744-9B7F-6596F86F5A60}" destId="{393E8601-5349-B04E-925C-D106247388F6}" srcOrd="0" destOrd="0" presId="urn:microsoft.com/office/officeart/2005/8/layout/orgChart1"/>
    <dgm:cxn modelId="{95A0F5BA-64E9-1040-8DEE-CB95EC701C04}" type="presParOf" srcId="{5D57D6BC-1F09-F744-9B7F-6596F86F5A60}" destId="{983B5A24-7BC5-A749-A38E-71B4182DB777}" srcOrd="1" destOrd="0" presId="urn:microsoft.com/office/officeart/2005/8/layout/orgChart1"/>
    <dgm:cxn modelId="{4E131B01-5B35-7F4B-AFA0-C4009E6C5C08}" type="presParOf" srcId="{D8AD6683-3EFB-1A47-8001-C810C3F13882}" destId="{3383D573-FAE4-F34E-9AD1-F21DD2D91D28}" srcOrd="1" destOrd="0" presId="urn:microsoft.com/office/officeart/2005/8/layout/orgChart1"/>
    <dgm:cxn modelId="{F40197E4-1708-3D4D-B793-51CDF19C8C0C}" type="presParOf" srcId="{D8AD6683-3EFB-1A47-8001-C810C3F13882}" destId="{CEBA55ED-19E2-E94C-AF8B-2420A457C6DA}" srcOrd="2" destOrd="0" presId="urn:microsoft.com/office/officeart/2005/8/layout/orgChart1"/>
    <dgm:cxn modelId="{2CB39969-B13F-8B48-AA40-090C5E39A550}" type="presParOf" srcId="{A9B98179-3776-5742-A975-67B5195B097C}" destId="{89262B67-7FBF-6042-AB53-4A1556498D01}" srcOrd="6" destOrd="0" presId="urn:microsoft.com/office/officeart/2005/8/layout/orgChart1"/>
    <dgm:cxn modelId="{1D053A87-77FC-5848-B75B-1E5BB82C820C}" type="presParOf" srcId="{A9B98179-3776-5742-A975-67B5195B097C}" destId="{5A1CD228-7185-324E-99A1-279CCF3CEDAE}" srcOrd="7" destOrd="0" presId="urn:microsoft.com/office/officeart/2005/8/layout/orgChart1"/>
    <dgm:cxn modelId="{58ABBD25-0AD9-F946-B569-F5CFB5CFD8E0}" type="presParOf" srcId="{5A1CD228-7185-324E-99A1-279CCF3CEDAE}" destId="{7929865A-1CED-2242-9F1B-2503161EF123}" srcOrd="0" destOrd="0" presId="urn:microsoft.com/office/officeart/2005/8/layout/orgChart1"/>
    <dgm:cxn modelId="{E9E75429-CC4A-0941-897B-A444FC8614C7}" type="presParOf" srcId="{7929865A-1CED-2242-9F1B-2503161EF123}" destId="{D0CAF80D-AB03-1045-9899-2292F12AC543}" srcOrd="0" destOrd="0" presId="urn:microsoft.com/office/officeart/2005/8/layout/orgChart1"/>
    <dgm:cxn modelId="{E89FB490-75F9-A440-A9D4-8448BE8190F9}" type="presParOf" srcId="{7929865A-1CED-2242-9F1B-2503161EF123}" destId="{968DFE32-4A4D-1946-A2A2-13517E4C7C9F}" srcOrd="1" destOrd="0" presId="urn:microsoft.com/office/officeart/2005/8/layout/orgChart1"/>
    <dgm:cxn modelId="{266EC103-D7F2-5647-B203-134642BAAC62}" type="presParOf" srcId="{5A1CD228-7185-324E-99A1-279CCF3CEDAE}" destId="{FD55BCD7-C937-4242-8735-8CFC1A0CB732}" srcOrd="1" destOrd="0" presId="urn:microsoft.com/office/officeart/2005/8/layout/orgChart1"/>
    <dgm:cxn modelId="{1884C9AC-C023-5748-BAFD-43D0E034BEE0}" type="presParOf" srcId="{5A1CD228-7185-324E-99A1-279CCF3CEDAE}" destId="{408876C6-F2AB-144E-AAB5-600488EE17A4}" srcOrd="2" destOrd="0" presId="urn:microsoft.com/office/officeart/2005/8/layout/orgChart1"/>
    <dgm:cxn modelId="{FF6D1BE0-43CF-AF4B-B713-D03F3735DABC}" type="presParOf" srcId="{2396DF1F-0408-CF40-81F0-52E8DBE0A9F4}" destId="{77F778EA-0B4A-0E48-AC9C-3954D5185A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608982" y="2949557"/>
          <a:ext cx="2477059" cy="24770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Поиск решений (оптимизация)</a:t>
          </a:r>
        </a:p>
      </dsp:txBody>
      <dsp:txXfrm>
        <a:off x="3971739" y="3312314"/>
        <a:ext cx="1751545" cy="1751545"/>
      </dsp:txXfrm>
    </dsp:sp>
    <dsp:sp modelId="{74148ABB-2276-0C4A-AF71-1C1DDA514857}">
      <dsp:nvSpPr>
        <dsp:cNvPr id="0" name=""/>
        <dsp:cNvSpPr/>
      </dsp:nvSpPr>
      <dsp:spPr>
        <a:xfrm rot="12900000">
          <a:off x="2018003" y="2517666"/>
          <a:ext cx="1896015" cy="70596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1012845" y="1385609"/>
          <a:ext cx="2353206" cy="1882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Эксперты ЭС</a:t>
          </a:r>
        </a:p>
      </dsp:txBody>
      <dsp:txXfrm>
        <a:off x="1067983" y="1440747"/>
        <a:ext cx="2242930" cy="1772289"/>
      </dsp:txXfrm>
    </dsp:sp>
    <dsp:sp modelId="{08CA93C2-E7AB-944A-89E4-95437DAE86F8}">
      <dsp:nvSpPr>
        <dsp:cNvPr id="0" name=""/>
        <dsp:cNvSpPr/>
      </dsp:nvSpPr>
      <dsp:spPr>
        <a:xfrm rot="16200000">
          <a:off x="3899504" y="1538218"/>
          <a:ext cx="1896015" cy="70596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670908" y="1909"/>
          <a:ext cx="2353206" cy="1882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ЛПР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СППР</a:t>
          </a:r>
        </a:p>
      </dsp:txBody>
      <dsp:txXfrm>
        <a:off x="3726046" y="57047"/>
        <a:ext cx="2242930" cy="1772289"/>
      </dsp:txXfrm>
    </dsp:sp>
    <dsp:sp modelId="{FFDC4AAC-B597-AE4D-BF7C-DADE408762B4}">
      <dsp:nvSpPr>
        <dsp:cNvPr id="0" name=""/>
        <dsp:cNvSpPr/>
      </dsp:nvSpPr>
      <dsp:spPr>
        <a:xfrm rot="19500000">
          <a:off x="5781004" y="2517666"/>
          <a:ext cx="1896015" cy="70596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6328971" y="1385609"/>
          <a:ext cx="2353206" cy="1882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/>
            <a:t>Машинное обучение</a:t>
          </a:r>
        </a:p>
      </dsp:txBody>
      <dsp:txXfrm>
        <a:off x="6384109" y="1440747"/>
        <a:ext cx="2242930" cy="1772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AC44B-CA82-EE40-880B-D81957B2007F}">
      <dsp:nvSpPr>
        <dsp:cNvPr id="0" name=""/>
        <dsp:cNvSpPr/>
      </dsp:nvSpPr>
      <dsp:spPr>
        <a:xfrm>
          <a:off x="590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B36E2-1926-2C4D-9711-A839558F6670}">
      <dsp:nvSpPr>
        <dsp:cNvPr id="0" name=""/>
        <dsp:cNvSpPr/>
      </dsp:nvSpPr>
      <dsp:spPr>
        <a:xfrm>
          <a:off x="13210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1" cstate="screen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696DD-6583-A94D-8645-4A1479F8E6F3}">
      <dsp:nvSpPr>
        <dsp:cNvPr id="0" name=""/>
        <dsp:cNvSpPr/>
      </dsp:nvSpPr>
      <dsp:spPr>
        <a:xfrm>
          <a:off x="13210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</a:rPr>
            <a:t>Критерии и цели не определены</a:t>
          </a:r>
        </a:p>
      </dsp:txBody>
      <dsp:txXfrm>
        <a:off x="132105" y="3482260"/>
        <a:ext cx="2271571" cy="801730"/>
      </dsp:txXfrm>
    </dsp:sp>
    <dsp:sp modelId="{46803F90-BA7F-9F46-8FD7-FB548CAF29A0}">
      <dsp:nvSpPr>
        <dsp:cNvPr id="0" name=""/>
        <dsp:cNvSpPr/>
      </dsp:nvSpPr>
      <dsp:spPr>
        <a:xfrm>
          <a:off x="2959437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A3AA7-858B-9843-924B-49D7A4C76DDF}">
      <dsp:nvSpPr>
        <dsp:cNvPr id="0" name=""/>
        <dsp:cNvSpPr/>
      </dsp:nvSpPr>
      <dsp:spPr>
        <a:xfrm>
          <a:off x="3085635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2" cstate="screen">
            <a:duotone>
              <a:schemeClr val="accent1">
                <a:hueOff val="28195"/>
                <a:satOff val="-1322"/>
                <a:lumOff val="5650"/>
                <a:alphaOff val="0"/>
                <a:shade val="20000"/>
                <a:satMod val="200000"/>
              </a:schemeClr>
              <a:schemeClr val="accent1">
                <a:hueOff val="28195"/>
                <a:satOff val="-1322"/>
                <a:lumOff val="565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B02A-C555-AC4B-B9EA-5121CB0ABFED}">
      <dsp:nvSpPr>
        <dsp:cNvPr id="0" name=""/>
        <dsp:cNvSpPr/>
      </dsp:nvSpPr>
      <dsp:spPr>
        <a:xfrm>
          <a:off x="3085635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Нет данных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3085635" y="3482260"/>
        <a:ext cx="2271571" cy="801730"/>
      </dsp:txXfrm>
    </dsp:sp>
    <dsp:sp modelId="{B96C0664-5376-C841-A6A3-5D81B158AD9A}">
      <dsp:nvSpPr>
        <dsp:cNvPr id="0" name=""/>
        <dsp:cNvSpPr/>
      </dsp:nvSpPr>
      <dsp:spPr>
        <a:xfrm>
          <a:off x="5912968" y="1433392"/>
          <a:ext cx="2523967" cy="2969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4104E-971B-A84E-B130-7F680E5F58CD}">
      <dsp:nvSpPr>
        <dsp:cNvPr id="0" name=""/>
        <dsp:cNvSpPr/>
      </dsp:nvSpPr>
      <dsp:spPr>
        <a:xfrm>
          <a:off x="6039166" y="1552167"/>
          <a:ext cx="2271571" cy="1930093"/>
        </a:xfrm>
        <a:prstGeom prst="rect">
          <a:avLst/>
        </a:prstGeom>
        <a:blipFill>
          <a:blip xmlns:r="http://schemas.openxmlformats.org/officeDocument/2006/relationships" r:embed="rId3" cstate="screen">
            <a:duotone>
              <a:schemeClr val="accent1">
                <a:hueOff val="56391"/>
                <a:satOff val="-2645"/>
                <a:lumOff val="11299"/>
                <a:alphaOff val="0"/>
                <a:shade val="20000"/>
                <a:satMod val="200000"/>
              </a:schemeClr>
              <a:schemeClr val="accent1">
                <a:hueOff val="56391"/>
                <a:satOff val="-2645"/>
                <a:lumOff val="11299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041F1-7E8F-1A45-9572-722A41F32E78}">
      <dsp:nvSpPr>
        <dsp:cNvPr id="0" name=""/>
        <dsp:cNvSpPr/>
      </dsp:nvSpPr>
      <dsp:spPr>
        <a:xfrm>
          <a:off x="6039166" y="3482260"/>
          <a:ext cx="2271571" cy="801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solidFill>
                <a:schemeClr val="tx1"/>
              </a:solidFill>
            </a:rPr>
            <a:t>Пространство поиска решений колоссально – даже суперкомпьютер не справится</a:t>
          </a:r>
          <a:endParaRPr lang="ru-RU" sz="1300" kern="1200" dirty="0">
            <a:solidFill>
              <a:schemeClr val="tx1"/>
            </a:solidFill>
          </a:endParaRPr>
        </a:p>
      </dsp:txBody>
      <dsp:txXfrm>
        <a:off x="6039166" y="3482260"/>
        <a:ext cx="2271571" cy="801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0D88A-1F72-D845-A92F-E8067E4EDE4A}">
      <dsp:nvSpPr>
        <dsp:cNvPr id="0" name=""/>
        <dsp:cNvSpPr/>
      </dsp:nvSpPr>
      <dsp:spPr>
        <a:xfrm>
          <a:off x="6856193" y="1413369"/>
          <a:ext cx="12629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26299" y="12536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FE999-BD55-224E-B6AE-50299D75D46B}">
      <dsp:nvSpPr>
        <dsp:cNvPr id="0" name=""/>
        <dsp:cNvSpPr/>
      </dsp:nvSpPr>
      <dsp:spPr>
        <a:xfrm>
          <a:off x="6856193" y="1413369"/>
          <a:ext cx="223262" cy="48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23"/>
              </a:lnTo>
              <a:lnTo>
                <a:pt x="223262" y="48152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CA36-062C-8740-8D7E-0BE54B091687}">
      <dsp:nvSpPr>
        <dsp:cNvPr id="0" name=""/>
        <dsp:cNvSpPr/>
      </dsp:nvSpPr>
      <dsp:spPr>
        <a:xfrm>
          <a:off x="4184275" y="652583"/>
          <a:ext cx="3351177" cy="22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10"/>
              </a:lnTo>
              <a:lnTo>
                <a:pt x="3351177" y="112510"/>
              </a:lnTo>
              <a:lnTo>
                <a:pt x="3351177" y="2250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594F6-4610-664B-A469-3A0D7357F624}">
      <dsp:nvSpPr>
        <dsp:cNvPr id="0" name=""/>
        <dsp:cNvSpPr/>
      </dsp:nvSpPr>
      <dsp:spPr>
        <a:xfrm>
          <a:off x="4218685" y="1394789"/>
          <a:ext cx="1846223" cy="232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11"/>
              </a:lnTo>
              <a:lnTo>
                <a:pt x="1846223" y="119711"/>
              </a:lnTo>
              <a:lnTo>
                <a:pt x="1846223" y="2322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7FC59-7A17-FF4B-BDFB-97E2FE5D6576}">
      <dsp:nvSpPr>
        <dsp:cNvPr id="0" name=""/>
        <dsp:cNvSpPr/>
      </dsp:nvSpPr>
      <dsp:spPr>
        <a:xfrm>
          <a:off x="4218685" y="1394789"/>
          <a:ext cx="706470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90"/>
              </a:lnTo>
              <a:lnTo>
                <a:pt x="706470" y="131090"/>
              </a:lnTo>
              <a:lnTo>
                <a:pt x="706470" y="2436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EE9C1-7704-DF41-B2CA-CD86FA52DF01}">
      <dsp:nvSpPr>
        <dsp:cNvPr id="0" name=""/>
        <dsp:cNvSpPr/>
      </dsp:nvSpPr>
      <dsp:spPr>
        <a:xfrm>
          <a:off x="3628605" y="1394789"/>
          <a:ext cx="590080" cy="243601"/>
        </a:xfrm>
        <a:custGeom>
          <a:avLst/>
          <a:gdLst/>
          <a:ahLst/>
          <a:cxnLst/>
          <a:rect l="0" t="0" r="0" b="0"/>
          <a:pathLst>
            <a:path>
              <a:moveTo>
                <a:pt x="590080" y="0"/>
              </a:moveTo>
              <a:lnTo>
                <a:pt x="590080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CC2A-AEC3-C04C-B656-D6B081A3CA5A}">
      <dsp:nvSpPr>
        <dsp:cNvPr id="0" name=""/>
        <dsp:cNvSpPr/>
      </dsp:nvSpPr>
      <dsp:spPr>
        <a:xfrm>
          <a:off x="1903442" y="2174155"/>
          <a:ext cx="160729" cy="201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475"/>
              </a:lnTo>
              <a:lnTo>
                <a:pt x="160729" y="2014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7EFD-568E-484A-8D59-847C2A8BA2B1}">
      <dsp:nvSpPr>
        <dsp:cNvPr id="0" name=""/>
        <dsp:cNvSpPr/>
      </dsp:nvSpPr>
      <dsp:spPr>
        <a:xfrm>
          <a:off x="1903442" y="2174155"/>
          <a:ext cx="16072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60729" y="12536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AB3DE-2F6E-D94A-A9FF-AF26CE466AF1}">
      <dsp:nvSpPr>
        <dsp:cNvPr id="0" name=""/>
        <dsp:cNvSpPr/>
      </dsp:nvSpPr>
      <dsp:spPr>
        <a:xfrm>
          <a:off x="1903442" y="2174155"/>
          <a:ext cx="160729" cy="492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903"/>
              </a:lnTo>
              <a:lnTo>
                <a:pt x="160729" y="49290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D1CA-4B38-E043-8C6A-B95564035061}">
      <dsp:nvSpPr>
        <dsp:cNvPr id="0" name=""/>
        <dsp:cNvSpPr/>
      </dsp:nvSpPr>
      <dsp:spPr>
        <a:xfrm>
          <a:off x="2332054" y="1394789"/>
          <a:ext cx="1886631" cy="243601"/>
        </a:xfrm>
        <a:custGeom>
          <a:avLst/>
          <a:gdLst/>
          <a:ahLst/>
          <a:cxnLst/>
          <a:rect l="0" t="0" r="0" b="0"/>
          <a:pathLst>
            <a:path>
              <a:moveTo>
                <a:pt x="1886631" y="0"/>
              </a:moveTo>
              <a:lnTo>
                <a:pt x="1886631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89FD9-5AE6-5843-BE9E-FDE8A8C01C65}">
      <dsp:nvSpPr>
        <dsp:cNvPr id="0" name=""/>
        <dsp:cNvSpPr/>
      </dsp:nvSpPr>
      <dsp:spPr>
        <a:xfrm>
          <a:off x="4138555" y="652583"/>
          <a:ext cx="91440" cy="206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930"/>
              </a:lnTo>
              <a:lnTo>
                <a:pt x="80130" y="93930"/>
              </a:lnTo>
              <a:lnTo>
                <a:pt x="80130" y="2064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E3FF-1AE7-6747-B3AC-937EF9AA244B}">
      <dsp:nvSpPr>
        <dsp:cNvPr id="0" name=""/>
        <dsp:cNvSpPr/>
      </dsp:nvSpPr>
      <dsp:spPr>
        <a:xfrm>
          <a:off x="217110" y="1422172"/>
          <a:ext cx="282628" cy="3527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7244"/>
              </a:lnTo>
              <a:lnTo>
                <a:pt x="282628" y="352724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17445-6CCD-224A-A412-9B36487C75CE}">
      <dsp:nvSpPr>
        <dsp:cNvPr id="0" name=""/>
        <dsp:cNvSpPr/>
      </dsp:nvSpPr>
      <dsp:spPr>
        <a:xfrm>
          <a:off x="217110" y="1422172"/>
          <a:ext cx="282628" cy="2766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458"/>
              </a:lnTo>
              <a:lnTo>
                <a:pt x="282628" y="276645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EE831-480B-1047-9E83-D36605EF42B0}">
      <dsp:nvSpPr>
        <dsp:cNvPr id="0" name=""/>
        <dsp:cNvSpPr/>
      </dsp:nvSpPr>
      <dsp:spPr>
        <a:xfrm>
          <a:off x="217110" y="1422172"/>
          <a:ext cx="282628" cy="200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672"/>
              </a:lnTo>
              <a:lnTo>
                <a:pt x="282628" y="200567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BBDD3-53A4-A140-BDEC-6F0BCF88D39A}">
      <dsp:nvSpPr>
        <dsp:cNvPr id="0" name=""/>
        <dsp:cNvSpPr/>
      </dsp:nvSpPr>
      <dsp:spPr>
        <a:xfrm>
          <a:off x="217110" y="1422172"/>
          <a:ext cx="282628" cy="124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86"/>
              </a:lnTo>
              <a:lnTo>
                <a:pt x="282628" y="12448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41037-D740-754A-8A1E-59B316401CB3}">
      <dsp:nvSpPr>
        <dsp:cNvPr id="0" name=""/>
        <dsp:cNvSpPr/>
      </dsp:nvSpPr>
      <dsp:spPr>
        <a:xfrm>
          <a:off x="217110" y="1422172"/>
          <a:ext cx="282628" cy="48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100"/>
              </a:lnTo>
              <a:lnTo>
                <a:pt x="282628" y="4841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79DB3-A6BB-6E42-BE3A-3AAF4C1A317C}">
      <dsp:nvSpPr>
        <dsp:cNvPr id="0" name=""/>
        <dsp:cNvSpPr/>
      </dsp:nvSpPr>
      <dsp:spPr>
        <a:xfrm>
          <a:off x="1010933" y="652583"/>
          <a:ext cx="3173341" cy="233823"/>
        </a:xfrm>
        <a:custGeom>
          <a:avLst/>
          <a:gdLst/>
          <a:ahLst/>
          <a:cxnLst/>
          <a:rect l="0" t="0" r="0" b="0"/>
          <a:pathLst>
            <a:path>
              <a:moveTo>
                <a:pt x="3173341" y="0"/>
              </a:moveTo>
              <a:lnTo>
                <a:pt x="3173341" y="121313"/>
              </a:lnTo>
              <a:lnTo>
                <a:pt x="0" y="121313"/>
              </a:lnTo>
              <a:lnTo>
                <a:pt x="0" y="23382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0146-0A18-5D4D-96EF-C57A1FD77FED}">
      <dsp:nvSpPr>
        <dsp:cNvPr id="0" name=""/>
        <dsp:cNvSpPr/>
      </dsp:nvSpPr>
      <dsp:spPr>
        <a:xfrm>
          <a:off x="1736976" y="408800"/>
          <a:ext cx="4894596" cy="24378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rgbClr val="000000"/>
              </a:solidFill>
            </a:rPr>
            <a:t>Многокритериальные методы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6976" y="408800"/>
        <a:ext cx="4894596" cy="243783"/>
      </dsp:txXfrm>
    </dsp:sp>
    <dsp:sp modelId="{10B82360-B72B-1546-B2FA-7208CCD31E8F}">
      <dsp:nvSpPr>
        <dsp:cNvPr id="0" name=""/>
        <dsp:cNvSpPr/>
      </dsp:nvSpPr>
      <dsp:spPr>
        <a:xfrm>
          <a:off x="18654" y="886407"/>
          <a:ext cx="1984558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Качественные методы</a:t>
          </a:r>
        </a:p>
      </dsp:txBody>
      <dsp:txXfrm>
        <a:off x="18654" y="886407"/>
        <a:ext cx="1984558" cy="535764"/>
      </dsp:txXfrm>
    </dsp:sp>
    <dsp:sp modelId="{6017116A-5B3F-3E46-B687-92D117877A69}">
      <dsp:nvSpPr>
        <dsp:cNvPr id="0" name=""/>
        <dsp:cNvSpPr/>
      </dsp:nvSpPr>
      <dsp:spPr>
        <a:xfrm>
          <a:off x="49973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Парето- оптимальность</a:t>
          </a:r>
        </a:p>
      </dsp:txBody>
      <dsp:txXfrm>
        <a:off x="499739" y="1638391"/>
        <a:ext cx="1071529" cy="535764"/>
      </dsp:txXfrm>
    </dsp:sp>
    <dsp:sp modelId="{7B83783B-4E97-0D4F-B0BD-2A2D4EB675A1}">
      <dsp:nvSpPr>
        <dsp:cNvPr id="0" name=""/>
        <dsp:cNvSpPr/>
      </dsp:nvSpPr>
      <dsp:spPr>
        <a:xfrm>
          <a:off x="499739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Качественной важности </a:t>
          </a:r>
          <a:r>
            <a:rPr lang="ru-RU" sz="1100" kern="1200" dirty="0" err="1">
              <a:solidFill>
                <a:srgbClr val="000000"/>
              </a:solidFill>
            </a:rPr>
            <a:t>Подиновского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2399177"/>
        <a:ext cx="1071529" cy="535764"/>
      </dsp:txXfrm>
    </dsp:sp>
    <dsp:sp modelId="{F007CE28-83D3-2146-996C-2792347B3F81}">
      <dsp:nvSpPr>
        <dsp:cNvPr id="0" name=""/>
        <dsp:cNvSpPr/>
      </dsp:nvSpPr>
      <dsp:spPr>
        <a:xfrm>
          <a:off x="499739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ЗАПРОС Ларичева</a:t>
          </a:r>
        </a:p>
      </dsp:txBody>
      <dsp:txXfrm>
        <a:off x="499739" y="3159963"/>
        <a:ext cx="1071529" cy="535764"/>
      </dsp:txXfrm>
    </dsp:sp>
    <dsp:sp modelId="{6E519E57-338D-AA44-8870-41511DCE5F06}">
      <dsp:nvSpPr>
        <dsp:cNvPr id="0" name=""/>
        <dsp:cNvSpPr/>
      </dsp:nvSpPr>
      <dsp:spPr>
        <a:xfrm>
          <a:off x="499739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Функции предпочтений </a:t>
          </a:r>
          <a:r>
            <a:rPr lang="en-US" sz="1100" kern="1200" dirty="0">
              <a:solidFill>
                <a:srgbClr val="000000"/>
              </a:solidFill>
            </a:rPr>
            <a:t>UTES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3920749"/>
        <a:ext cx="1071529" cy="535764"/>
      </dsp:txXfrm>
    </dsp:sp>
    <dsp:sp modelId="{6346DA0D-9E09-EE44-817E-86BCD42F42DC}">
      <dsp:nvSpPr>
        <dsp:cNvPr id="0" name=""/>
        <dsp:cNvSpPr/>
      </dsp:nvSpPr>
      <dsp:spPr>
        <a:xfrm>
          <a:off x="499739" y="4681535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Лексикографическое упорядочивание</a:t>
          </a:r>
        </a:p>
      </dsp:txBody>
      <dsp:txXfrm>
        <a:off x="499739" y="4681535"/>
        <a:ext cx="1071529" cy="535764"/>
      </dsp:txXfrm>
    </dsp:sp>
    <dsp:sp modelId="{20BD0726-ABA2-9A43-A09D-876BB24272D7}">
      <dsp:nvSpPr>
        <dsp:cNvPr id="0" name=""/>
        <dsp:cNvSpPr/>
      </dsp:nvSpPr>
      <dsp:spPr>
        <a:xfrm>
          <a:off x="3269005" y="859024"/>
          <a:ext cx="1899361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Количественные методы</a:t>
          </a:r>
        </a:p>
      </dsp:txBody>
      <dsp:txXfrm>
        <a:off x="3269005" y="859024"/>
        <a:ext cx="1899361" cy="535764"/>
      </dsp:txXfrm>
    </dsp:sp>
    <dsp:sp modelId="{4CD6F13E-B0F7-D84F-ABE2-38A00C43ED14}">
      <dsp:nvSpPr>
        <dsp:cNvPr id="0" name=""/>
        <dsp:cNvSpPr/>
      </dsp:nvSpPr>
      <dsp:spPr>
        <a:xfrm>
          <a:off x="179628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на базе взвешенной суммы</a:t>
          </a:r>
        </a:p>
      </dsp:txBody>
      <dsp:txXfrm>
        <a:off x="1796289" y="1638391"/>
        <a:ext cx="1071529" cy="535764"/>
      </dsp:txXfrm>
    </dsp:sp>
    <dsp:sp modelId="{8332DA9D-D775-A144-A01A-59B022B1B0C1}">
      <dsp:nvSpPr>
        <dsp:cNvPr id="0" name=""/>
        <dsp:cNvSpPr/>
      </dsp:nvSpPr>
      <dsp:spPr>
        <a:xfrm>
          <a:off x="2064172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анализа иерархий</a:t>
          </a:r>
        </a:p>
      </dsp:txBody>
      <dsp:txXfrm>
        <a:off x="2064172" y="2399177"/>
        <a:ext cx="1071529" cy="535764"/>
      </dsp:txXfrm>
    </dsp:sp>
    <dsp:sp modelId="{AECCA5F6-43ED-AC48-B2E7-3C024A98367A}">
      <dsp:nvSpPr>
        <dsp:cNvPr id="0" name=""/>
        <dsp:cNvSpPr/>
      </dsp:nvSpPr>
      <dsp:spPr>
        <a:xfrm>
          <a:off x="2064172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аналитических сетей</a:t>
          </a:r>
        </a:p>
      </dsp:txBody>
      <dsp:txXfrm>
        <a:off x="2064172" y="3159963"/>
        <a:ext cx="1071529" cy="535764"/>
      </dsp:txXfrm>
    </dsp:sp>
    <dsp:sp modelId="{2E83A76E-1E36-3C4A-9616-53B0FBBF5B84}">
      <dsp:nvSpPr>
        <dsp:cNvPr id="0" name=""/>
        <dsp:cNvSpPr/>
      </dsp:nvSpPr>
      <dsp:spPr>
        <a:xfrm>
          <a:off x="2064172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SMART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064172" y="3920749"/>
        <a:ext cx="1071529" cy="535764"/>
      </dsp:txXfrm>
    </dsp:sp>
    <dsp:sp modelId="{C71D4BE9-4B90-E54E-9F3A-544148E1D990}">
      <dsp:nvSpPr>
        <dsp:cNvPr id="0" name=""/>
        <dsp:cNvSpPr/>
      </dsp:nvSpPr>
      <dsp:spPr>
        <a:xfrm>
          <a:off x="3092840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Мультипликативная свертка</a:t>
          </a:r>
        </a:p>
      </dsp:txBody>
      <dsp:txXfrm>
        <a:off x="3092840" y="1638391"/>
        <a:ext cx="1071529" cy="535764"/>
      </dsp:txXfrm>
    </dsp:sp>
    <dsp:sp modelId="{A06BD10D-BEF6-4348-92FE-A6869764BB23}">
      <dsp:nvSpPr>
        <dsp:cNvPr id="0" name=""/>
        <dsp:cNvSpPr/>
      </dsp:nvSpPr>
      <dsp:spPr>
        <a:xfrm>
          <a:off x="4389391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Свертка </a:t>
          </a:r>
          <a:r>
            <a:rPr lang="en-US" sz="1100" kern="1200" dirty="0" err="1">
              <a:solidFill>
                <a:srgbClr val="000000"/>
              </a:solidFill>
            </a:rPr>
            <a:t>Гермейера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389391" y="1638391"/>
        <a:ext cx="1071529" cy="535764"/>
      </dsp:txXfrm>
    </dsp:sp>
    <dsp:sp modelId="{C5859672-FA5C-5C44-9BDB-F7A5D21859E6}">
      <dsp:nvSpPr>
        <dsp:cNvPr id="0" name=""/>
        <dsp:cNvSpPr/>
      </dsp:nvSpPr>
      <dsp:spPr>
        <a:xfrm>
          <a:off x="552914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Идеальная точка</a:t>
          </a:r>
        </a:p>
      </dsp:txBody>
      <dsp:txXfrm>
        <a:off x="5529145" y="1627011"/>
        <a:ext cx="1071529" cy="535764"/>
      </dsp:txXfrm>
    </dsp:sp>
    <dsp:sp modelId="{0F1E0840-17F2-F943-9D55-D08EF2572476}">
      <dsp:nvSpPr>
        <dsp:cNvPr id="0" name=""/>
        <dsp:cNvSpPr/>
      </dsp:nvSpPr>
      <dsp:spPr>
        <a:xfrm>
          <a:off x="6686378" y="877605"/>
          <a:ext cx="169814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Сведение к одному критерию</a:t>
          </a:r>
        </a:p>
      </dsp:txBody>
      <dsp:txXfrm>
        <a:off x="6686378" y="877605"/>
        <a:ext cx="1698149" cy="535764"/>
      </dsp:txXfrm>
    </dsp:sp>
    <dsp:sp modelId="{6F83835D-03B1-5740-AC53-39CBFA45FD06}">
      <dsp:nvSpPr>
        <dsp:cNvPr id="0" name=""/>
        <dsp:cNvSpPr/>
      </dsp:nvSpPr>
      <dsp:spPr>
        <a:xfrm>
          <a:off x="707945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Главный критерий</a:t>
          </a:r>
        </a:p>
      </dsp:txBody>
      <dsp:txXfrm>
        <a:off x="7079455" y="1627011"/>
        <a:ext cx="1071529" cy="535764"/>
      </dsp:txXfrm>
    </dsp:sp>
    <dsp:sp modelId="{96B0A25D-4FA8-F348-B93F-DA52C21764E9}">
      <dsp:nvSpPr>
        <dsp:cNvPr id="0" name=""/>
        <dsp:cNvSpPr/>
      </dsp:nvSpPr>
      <dsp:spPr>
        <a:xfrm>
          <a:off x="6982492" y="2399177"/>
          <a:ext cx="1484807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последовательных уступок</a:t>
          </a:r>
        </a:p>
      </dsp:txBody>
      <dsp:txXfrm>
        <a:off x="6982492" y="2399177"/>
        <a:ext cx="1484807" cy="5357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6C2F7-9EB6-BE49-9935-55DA550514B8}">
      <dsp:nvSpPr>
        <dsp:cNvPr id="0" name=""/>
        <dsp:cNvSpPr/>
      </dsp:nvSpPr>
      <dsp:spPr>
        <a:xfrm>
          <a:off x="1753708" y="1816188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636521"/>
              </a:lnTo>
              <a:lnTo>
                <a:pt x="197370" y="6365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54A5-31D7-E14F-AA26-DE678670CB9A}">
      <dsp:nvSpPr>
        <dsp:cNvPr id="0" name=""/>
        <dsp:cNvSpPr/>
      </dsp:nvSpPr>
      <dsp:spPr>
        <a:xfrm>
          <a:off x="1753708" y="1816188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212173"/>
              </a:lnTo>
              <a:lnTo>
                <a:pt x="197370" y="21217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177C-76DF-454E-96FD-DA195872CC3D}">
      <dsp:nvSpPr>
        <dsp:cNvPr id="0" name=""/>
        <dsp:cNvSpPr/>
      </dsp:nvSpPr>
      <dsp:spPr>
        <a:xfrm>
          <a:off x="1753708" y="1604014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212173"/>
              </a:moveTo>
              <a:lnTo>
                <a:pt x="98685" y="212173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0E64-CD4D-4148-A844-B5A9D03F5980}">
      <dsp:nvSpPr>
        <dsp:cNvPr id="0" name=""/>
        <dsp:cNvSpPr/>
      </dsp:nvSpPr>
      <dsp:spPr>
        <a:xfrm>
          <a:off x="1753708" y="1179667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636521"/>
              </a:moveTo>
              <a:lnTo>
                <a:pt x="98685" y="636521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BA0E7-D89E-374A-903C-F6A9FA0CD1EF}">
      <dsp:nvSpPr>
        <dsp:cNvPr id="0" name=""/>
        <dsp:cNvSpPr/>
      </dsp:nvSpPr>
      <dsp:spPr>
        <a:xfrm>
          <a:off x="1674592" y="441722"/>
          <a:ext cx="516480" cy="2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794" y="0"/>
              </a:lnTo>
              <a:lnTo>
                <a:pt x="417794" y="223506"/>
              </a:lnTo>
              <a:lnTo>
                <a:pt x="516480" y="22350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4A3-20A3-5A4A-A8EA-4C9FFE7A6979}">
      <dsp:nvSpPr>
        <dsp:cNvPr id="0" name=""/>
        <dsp:cNvSpPr/>
      </dsp:nvSpPr>
      <dsp:spPr>
        <a:xfrm>
          <a:off x="1674592" y="150790"/>
          <a:ext cx="516480" cy="290932"/>
        </a:xfrm>
        <a:custGeom>
          <a:avLst/>
          <a:gdLst/>
          <a:ahLst/>
          <a:cxnLst/>
          <a:rect l="0" t="0" r="0" b="0"/>
          <a:pathLst>
            <a:path>
              <a:moveTo>
                <a:pt x="0" y="290932"/>
              </a:moveTo>
              <a:lnTo>
                <a:pt x="417794" y="290932"/>
              </a:lnTo>
              <a:lnTo>
                <a:pt x="417794" y="0"/>
              </a:lnTo>
              <a:lnTo>
                <a:pt x="51648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1D6BE-6FE4-AD4B-BAC9-9D33E716D59A}">
      <dsp:nvSpPr>
        <dsp:cNvPr id="0" name=""/>
        <dsp:cNvSpPr/>
      </dsp:nvSpPr>
      <dsp:spPr>
        <a:xfrm>
          <a:off x="211363" y="291227"/>
          <a:ext cx="1463228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Теория полезностей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211363" y="291227"/>
        <a:ext cx="1463228" cy="300990"/>
      </dsp:txXfrm>
    </dsp:sp>
    <dsp:sp modelId="{C8399969-122D-0D47-908D-E47CEC2121E4}">
      <dsp:nvSpPr>
        <dsp:cNvPr id="0" name=""/>
        <dsp:cNvSpPr/>
      </dsp:nvSpPr>
      <dsp:spPr>
        <a:xfrm>
          <a:off x="2191072" y="295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Кривые безразличия</a:t>
          </a:r>
        </a:p>
      </dsp:txBody>
      <dsp:txXfrm>
        <a:off x="2191072" y="295"/>
        <a:ext cx="986854" cy="300990"/>
      </dsp:txXfrm>
    </dsp:sp>
    <dsp:sp modelId="{6EB4B79B-B228-DB4A-91EF-A14533923C6B}">
      <dsp:nvSpPr>
        <dsp:cNvPr id="0" name=""/>
        <dsp:cNvSpPr/>
      </dsp:nvSpPr>
      <dsp:spPr>
        <a:xfrm>
          <a:off x="2191072" y="424642"/>
          <a:ext cx="986854" cy="48117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эталонных лотерей</a:t>
          </a:r>
        </a:p>
      </dsp:txBody>
      <dsp:txXfrm>
        <a:off x="2191072" y="424642"/>
        <a:ext cx="986854" cy="481172"/>
      </dsp:txXfrm>
    </dsp:sp>
    <dsp:sp modelId="{4779B8A8-1C1D-D746-ABCD-AD4947D083EB}">
      <dsp:nvSpPr>
        <dsp:cNvPr id="0" name=""/>
        <dsp:cNvSpPr/>
      </dsp:nvSpPr>
      <dsp:spPr>
        <a:xfrm>
          <a:off x="530472" y="726907"/>
          <a:ext cx="1306032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парных сравнений</a:t>
          </a:r>
        </a:p>
      </dsp:txBody>
      <dsp:txXfrm>
        <a:off x="530472" y="726907"/>
        <a:ext cx="1306032" cy="300990"/>
      </dsp:txXfrm>
    </dsp:sp>
    <dsp:sp modelId="{8BB65E63-2898-4141-95C7-E5D58E45C581}">
      <dsp:nvSpPr>
        <dsp:cNvPr id="0" name=""/>
        <dsp:cNvSpPr/>
      </dsp:nvSpPr>
      <dsp:spPr>
        <a:xfrm>
          <a:off x="530472" y="1521849"/>
          <a:ext cx="1223235" cy="588677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согласования групповых решений</a:t>
          </a:r>
        </a:p>
      </dsp:txBody>
      <dsp:txXfrm>
        <a:off x="530472" y="1521849"/>
        <a:ext cx="1223235" cy="588677"/>
      </dsp:txXfrm>
    </dsp:sp>
    <dsp:sp modelId="{A1354ACE-02AB-594E-A5E6-707C44DBF7D8}">
      <dsp:nvSpPr>
        <dsp:cNvPr id="0" name=""/>
        <dsp:cNvSpPr/>
      </dsp:nvSpPr>
      <dsp:spPr>
        <a:xfrm>
          <a:off x="1951079" y="1029171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Медиана Кемени</a:t>
          </a:r>
        </a:p>
      </dsp:txBody>
      <dsp:txXfrm>
        <a:off x="1951079" y="1029171"/>
        <a:ext cx="986854" cy="300990"/>
      </dsp:txXfrm>
    </dsp:sp>
    <dsp:sp modelId="{E0CBFA21-DE7F-D44F-9308-1A9DE8BEC89A}">
      <dsp:nvSpPr>
        <dsp:cNvPr id="0" name=""/>
        <dsp:cNvSpPr/>
      </dsp:nvSpPr>
      <dsp:spPr>
        <a:xfrm>
          <a:off x="1951079" y="1453519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Принцип Кондорсе</a:t>
          </a:r>
        </a:p>
      </dsp:txBody>
      <dsp:txXfrm>
        <a:off x="1951079" y="1453519"/>
        <a:ext cx="986854" cy="300990"/>
      </dsp:txXfrm>
    </dsp:sp>
    <dsp:sp modelId="{5304D96E-97CD-B44E-9192-994E48270F17}">
      <dsp:nvSpPr>
        <dsp:cNvPr id="0" name=""/>
        <dsp:cNvSpPr/>
      </dsp:nvSpPr>
      <dsp:spPr>
        <a:xfrm>
          <a:off x="1951079" y="1877866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Борда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1877866"/>
        <a:ext cx="986854" cy="300990"/>
      </dsp:txXfrm>
    </dsp:sp>
    <dsp:sp modelId="{601D4435-576B-784E-8C20-CDE670C3AD53}">
      <dsp:nvSpPr>
        <dsp:cNvPr id="0" name=""/>
        <dsp:cNvSpPr/>
      </dsp:nvSpPr>
      <dsp:spPr>
        <a:xfrm>
          <a:off x="1951079" y="2302214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Дельфи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2302214"/>
        <a:ext cx="986854" cy="3009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62B67-7FBF-6042-AB53-4A1556498D01}">
      <dsp:nvSpPr>
        <dsp:cNvPr id="0" name=""/>
        <dsp:cNvSpPr/>
      </dsp:nvSpPr>
      <dsp:spPr>
        <a:xfrm>
          <a:off x="2726531" y="255476"/>
          <a:ext cx="1812251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1812251" y="104840"/>
              </a:lnTo>
              <a:lnTo>
                <a:pt x="1812251" y="2096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58EA-E827-A942-838D-8FE87C34D551}">
      <dsp:nvSpPr>
        <dsp:cNvPr id="0" name=""/>
        <dsp:cNvSpPr/>
      </dsp:nvSpPr>
      <dsp:spPr>
        <a:xfrm>
          <a:off x="2726531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604083" y="104840"/>
              </a:lnTo>
              <a:lnTo>
                <a:pt x="604083" y="2096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2104-9D64-B042-B3B4-F65F4C23D211}">
      <dsp:nvSpPr>
        <dsp:cNvPr id="0" name=""/>
        <dsp:cNvSpPr/>
      </dsp:nvSpPr>
      <dsp:spPr>
        <a:xfrm>
          <a:off x="2122447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604083" y="0"/>
              </a:moveTo>
              <a:lnTo>
                <a:pt x="604083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B3594-5D2F-D842-9265-56B38D84AEB0}">
      <dsp:nvSpPr>
        <dsp:cNvPr id="0" name=""/>
        <dsp:cNvSpPr/>
      </dsp:nvSpPr>
      <dsp:spPr>
        <a:xfrm>
          <a:off x="1023134" y="255476"/>
          <a:ext cx="1703396" cy="209681"/>
        </a:xfrm>
        <a:custGeom>
          <a:avLst/>
          <a:gdLst/>
          <a:ahLst/>
          <a:cxnLst/>
          <a:rect l="0" t="0" r="0" b="0"/>
          <a:pathLst>
            <a:path>
              <a:moveTo>
                <a:pt x="1703396" y="0"/>
              </a:moveTo>
              <a:lnTo>
                <a:pt x="1703396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C85E9-B5B4-D142-BBB0-39A469CBEF2C}">
      <dsp:nvSpPr>
        <dsp:cNvPr id="0" name=""/>
        <dsp:cNvSpPr/>
      </dsp:nvSpPr>
      <dsp:spPr>
        <a:xfrm>
          <a:off x="1428375" y="798"/>
          <a:ext cx="2596312" cy="254678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Человеко-машинные процедуры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1428375" y="798"/>
        <a:ext cx="2596312" cy="254678"/>
      </dsp:txXfrm>
    </dsp:sp>
    <dsp:sp modelId="{D51A8AEA-A3D0-DD44-8E38-BF9AC70637BC}">
      <dsp:nvSpPr>
        <dsp:cNvPr id="0" name=""/>
        <dsp:cNvSpPr/>
      </dsp:nvSpPr>
      <dsp:spPr>
        <a:xfrm>
          <a:off x="52389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STEM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523892" y="465158"/>
        <a:ext cx="998485" cy="499242"/>
      </dsp:txXfrm>
    </dsp:sp>
    <dsp:sp modelId="{66E224DE-55EE-0E45-854F-0BF7EE0FF518}">
      <dsp:nvSpPr>
        <dsp:cNvPr id="0" name=""/>
        <dsp:cNvSpPr/>
      </dsp:nvSpPr>
      <dsp:spPr>
        <a:xfrm>
          <a:off x="1623204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Электра</a:t>
          </a:r>
        </a:p>
      </dsp:txBody>
      <dsp:txXfrm>
        <a:off x="1623204" y="465158"/>
        <a:ext cx="998485" cy="499242"/>
      </dsp:txXfrm>
    </dsp:sp>
    <dsp:sp modelId="{393E8601-5349-B04E-925C-D106247388F6}">
      <dsp:nvSpPr>
        <dsp:cNvPr id="0" name=""/>
        <dsp:cNvSpPr/>
      </dsp:nvSpPr>
      <dsp:spPr>
        <a:xfrm>
          <a:off x="283137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Процедура </a:t>
          </a:r>
          <a:r>
            <a:rPr lang="ru-RU" sz="1100" kern="1200" dirty="0" err="1">
              <a:solidFill>
                <a:srgbClr val="000000"/>
              </a:solidFill>
            </a:rPr>
            <a:t>Дайера-Джиофриона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831372" y="465158"/>
        <a:ext cx="998485" cy="499242"/>
      </dsp:txXfrm>
    </dsp:sp>
    <dsp:sp modelId="{D0CAF80D-AB03-1045-9899-2292F12AC543}">
      <dsp:nvSpPr>
        <dsp:cNvPr id="0" name=""/>
        <dsp:cNvSpPr/>
      </dsp:nvSpPr>
      <dsp:spPr>
        <a:xfrm>
          <a:off x="4039540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ЛП-поиска Соболя</a:t>
          </a:r>
        </a:p>
      </dsp:txBody>
      <dsp:txXfrm>
        <a:off x="4039540" y="465158"/>
        <a:ext cx="998485" cy="499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4" Type="http://schemas.openxmlformats.org/officeDocument/2006/relationships/image" Target="../media/image1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23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Методов достаточно много.</a:t>
            </a:r>
            <a:r>
              <a:rPr lang="ru-RU" baseline="0" dirty="0"/>
              <a:t> Следует отметить что к</a:t>
            </a:r>
            <a:r>
              <a:rPr lang="ru-RU" dirty="0"/>
              <a:t>ачественные методы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ru-RU" dirty="0"/>
              <a:t>позволяют работать с лексическими критериями без оцифровки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не позволяют работать с </a:t>
            </a:r>
            <a:r>
              <a:rPr lang="ru-RU" dirty="0" err="1"/>
              <a:t>высокоразмерным</a:t>
            </a:r>
            <a:r>
              <a:rPr lang="ru-RU" dirty="0"/>
              <a:t> критерием.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Количественные методы: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требуют оцифровки лексических критериев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большинство из них не позволяет учесть зависимости критериев по предпочтениям. </a:t>
            </a:r>
          </a:p>
          <a:p>
            <a:pPr marL="0" indent="0">
              <a:buNone/>
            </a:pPr>
            <a:r>
              <a:rPr lang="ru-RU" sz="1400" dirty="0"/>
              <a:t>Разработчики СППР не должны настаивать на выборе какого - либо одного метода.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СППР, созданных по принципу оболочек, можно выделить следующие системы, которые представлены на коммерческом рынке и успешно эксплуатируются: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система, созданная при участии видного американского ученого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Т.Саати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автора метода анализа иерархий, и получившая широкое распространение.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 основе системы лежит метод аналитических сетей (МАС) – обобщение метода анализа иерархий.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 – отечественная разработка, использующая метод качественного учета важностей по отдельным компонентам векторного критерия В.В.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Подиновского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 GOALS – программное обеспечение решения линейных многокритериальных задач оптимизации, использует метод А.В.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Лотова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визуализации границы Парето.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показал проведенный анализ, поддержка решений в многокритериальных задачах разрабатывается достаточно активно. </a:t>
            </a:r>
            <a:r>
              <a:rPr lang="ru-RU" sz="1200" dirty="0"/>
              <a:t>Многие имеющиеся образцы СППР обладают целым рядом недостатков: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отсутствует возможность применения широкого спектра методов;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возможность их настройки на решение какой-либо конкретной многокритериальной задачи связана с большими дополнительными работами по созданию математического, алгоритмического и информационного обеспечения, реализующего такую настройку;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27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063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522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СППР - "компьютерная информационная система, используемая для поддержки различных видов деятельности при принятии решения в ситуациях, где невозможно или нежелательно иметь автоматические системы, которые полностью выполняют весь процесс принятия решения". СППР не заменяет ЛПР, автоматизируя процесс принятия решения, а оказывает ему помощь в ходе решения поставленной задачи.</a:t>
            </a:r>
            <a:r>
              <a:rPr lang="ru-RU" dirty="0">
                <a:effectLst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Отличие от экспертных систем. СППР – помогает ЛПР. ЭС – заменяет ЛПР.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30.04.2024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0587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30.04.2024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30.04.2024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30.04.2024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5.sv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4.jpeg" TargetMode="External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35.jpeg" TargetMode="External"/><Relationship Id="rId4" Type="http://schemas.openxmlformats.org/officeDocument/2006/relationships/image" Target="../media/image92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36.jpeg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1.jpeg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42.jpeg" TargetMode="External"/><Relationship Id="rId4" Type="http://schemas.openxmlformats.org/officeDocument/2006/relationships/image" Target="../media/image95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46.jpeg" TargetMode="External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vladimirsudakov/Dropbox/&#1056;&#1069;&#1059;/&#1055;&#1048;%20&#1056;&#1069;&#1059;/&#1043;&#1088;&#1072;&#1092;%20&#1084;&#1086;&#1076;&#1077;&#1083;&#1080;/media/image54.jpeg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vladimirsudakov/Dropbox/&#1056;&#1069;&#1059;/&#1055;&#1048;%20&#1056;&#1069;&#1059;/&#1043;&#1088;&#1072;&#1092;%20&#1084;&#1086;&#1076;&#1077;&#1083;&#1080;/media/image50.jpeg" TargetMode="External"/><Relationship Id="rId4" Type="http://schemas.openxmlformats.org/officeDocument/2006/relationships/image" Target="../media/image98.jpe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colab.research.google.com/drive/1Ce0rPKw1jdU7mRzOkgNRiKIln68XDzR0" TargetMode="External"/><Relationship Id="rId1" Type="http://schemas.openxmlformats.org/officeDocument/2006/relationships/slideLayout" Target="../slideLayouts/slideLayout2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1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0.png"/><Relationship Id="rId4" Type="http://schemas.openxmlformats.org/officeDocument/2006/relationships/image" Target="../media/image25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EuF6rmUqZtt8EQEThsVeiSbNZ8G7TKcx" TargetMode="Externa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6.emf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9aS5RpoBYB-xcwreZ0TCns0RBBL-mdv" TargetMode="External"/><Relationship Id="rId1" Type="http://schemas.openxmlformats.org/officeDocument/2006/relationships/slideLayout" Target="../slideLayouts/slideLayout2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0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4.bin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1.wmf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2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mkpress.com/catalog/computer/data/978-5-97060-874-6/" TargetMode="External"/><Relationship Id="rId3" Type="http://schemas.openxmlformats.org/officeDocument/2006/relationships/hyperlink" Target="https://gymnasium.farama.org/" TargetMode="External"/><Relationship Id="rId7" Type="http://schemas.openxmlformats.org/officeDocument/2006/relationships/hyperlink" Target="https://github.com/sudakov/lab_it/blob/master/stat.pptx" TargetMode="External"/><Relationship Id="rId2" Type="http://schemas.openxmlformats.org/officeDocument/2006/relationships/hyperlink" Target="https://simpy.readthedocs.io/en/late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udakov/math-for-ds/tree/main/Bayes" TargetMode="External"/><Relationship Id="rId5" Type="http://schemas.openxmlformats.org/officeDocument/2006/relationships/hyperlink" Target="https://github.com/sudakov/rl/blob/master/RL.pptx" TargetMode="External"/><Relationship Id="rId10" Type="http://schemas.openxmlformats.org/officeDocument/2006/relationships/hyperlink" Target="https://bhv.ru/product/nauka-o-dannyh-s-nulya-per-s-angl-2-e-izd/" TargetMode="External"/><Relationship Id="rId4" Type="http://schemas.openxmlformats.org/officeDocument/2006/relationships/hyperlink" Target="https://ray.io/" TargetMode="External"/><Relationship Id="rId9" Type="http://schemas.openxmlformats.org/officeDocument/2006/relationships/hyperlink" Target="http://www.williamspublishing.com/Books/978-5-907365-26-1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s://fmin.xyz/docs/methods/Autograd.html" TargetMode="Externa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publications.mpi-cbg.de/Mayer_2010_431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E:/Schrank/&#1044;&#1080;&#1087;&#1083;&#1086;&#1084;/&#1055;&#1083;&#1072;&#1082;&#1072;&#1090;&#1099;/&#1057;&#1090;&#1088;&#1091;&#1082;&#1090;&#1091;&#1088;&#1072;%20&#1040;&#1057;&#1050;&#1052;.vsd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ymnasium.farama.org/" TargetMode="Externa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Математическое моделирование, численные методы и комплексы программ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977D83-AC00-5A4E-9DC8-ED0F39864B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Судаков Владимир Анатольевич</a:t>
            </a:r>
          </a:p>
          <a:p>
            <a:endParaRPr lang="ru-RU" dirty="0"/>
          </a:p>
          <a:p>
            <a:r>
              <a:rPr lang="en-US" dirty="0" err="1"/>
              <a:t>vasudakov@fa.com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56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C1F8-7A4A-4D4E-B6BD-403AD953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40713"/>
            <a:ext cx="8579734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Этапы построения модели для решения практических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2C5980-F3E3-0645-A1AC-5841D8C8F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456801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err="1"/>
              <a:t>Предпроектное</a:t>
            </a:r>
            <a:r>
              <a:rPr lang="ru-RU" dirty="0"/>
              <a:t> обследование (мониторинг ситуации)</a:t>
            </a:r>
          </a:p>
          <a:p>
            <a:pPr lvl="1"/>
            <a:r>
              <a:rPr lang="ru-RU" dirty="0"/>
              <a:t>Как же сейчас обходятся без модели или какие модели используют?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целей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критериев оценки результатов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параметров модели </a:t>
            </a:r>
            <a:r>
              <a:rPr lang="ru-RU" sz="1200" dirty="0"/>
              <a:t>(важен компромисс между универсальностью и сложностью)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Математическая формализация (на этом этапе определяется класс модели)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метода решения задачи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алгоритмов моделирования (опционально)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инструментальных средств или языков моделирования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Проведение вычислительных экспериментов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Анализ результатов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необходимости возврат на предыдущие шаги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6620D2-399A-CB43-9CF5-C16136B6D0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10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318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372" t="-1852" b="-34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5574" b="-481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447" t="-28726" b="-9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5" t="-1809" r="-1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11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6250" t="-32046" b="-53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380" t="-40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>
            <a:normAutofit fontScale="90000"/>
          </a:bodyPr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574" t="-23448" b="-37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114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80" t="-33430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384995"/>
          </a:xfrm>
        </p:spPr>
        <p:txBody>
          <a:bodyPr>
            <a:normAutofit fontScale="47500" lnSpcReduction="20000"/>
          </a:bodyPr>
          <a:lstStyle/>
          <a:p>
            <a:r>
              <a:rPr lang="ru-RU" dirty="0"/>
              <a:t>Но можно ли описать вертолет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12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3081" r="-2932" b="-24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2325" b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>
            <a:normAutofit fontScale="90000"/>
          </a:bodyPr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A921-F15A-4E4B-803E-90384C4D6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Графовые</a:t>
            </a:r>
            <a:r>
              <a:rPr lang="ru-RU" dirty="0"/>
              <a:t> модели</a:t>
            </a:r>
            <a:endParaRPr lang="ru-RU" sz="32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C5F4817-ED8B-CC42-A244-97AC9A209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76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41549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Система – </a:t>
            </a:r>
          </a:p>
          <a:p>
            <a:pPr marL="285750" indent="-285750"/>
            <a:r>
              <a:rPr lang="ru-RU" dirty="0"/>
              <a:t>множество элементов и</a:t>
            </a:r>
          </a:p>
          <a:p>
            <a:pPr marL="285750" indent="-285750"/>
            <a:r>
              <a:rPr lang="ru-RU" dirty="0"/>
              <a:t>отношений между ними, </a:t>
            </a:r>
          </a:p>
          <a:p>
            <a:pPr marL="285750" indent="-285750"/>
            <a:r>
              <a:rPr lang="ru-RU" dirty="0"/>
              <a:t>объединенных для достижения цели </a:t>
            </a:r>
          </a:p>
          <a:p>
            <a:pPr marL="285750" indent="-285750"/>
            <a:endParaRPr lang="ru-RU" dirty="0"/>
          </a:p>
          <a:p>
            <a:pPr marL="0" indent="0">
              <a:buNone/>
            </a:pPr>
            <a:r>
              <a:rPr lang="ru-RU" dirty="0"/>
              <a:t>В качестве элементов могут быть другие системы</a:t>
            </a:r>
          </a:p>
          <a:p>
            <a:r>
              <a:rPr lang="ru-RU" dirty="0"/>
              <a:t>Система взаимодействует со средой как единое целое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Свойства:</a:t>
            </a:r>
          </a:p>
          <a:p>
            <a:pPr marL="285750" indent="-285750"/>
            <a:r>
              <a:rPr lang="ru-RU" dirty="0" err="1"/>
              <a:t>Интегративность</a:t>
            </a:r>
            <a:r>
              <a:rPr lang="ru-RU" dirty="0"/>
              <a:t> (ограниченность от среды)</a:t>
            </a:r>
          </a:p>
          <a:p>
            <a:pPr marL="285750" indent="-285750"/>
            <a:r>
              <a:rPr lang="ru-RU" dirty="0" err="1"/>
              <a:t>Синергичность</a:t>
            </a:r>
            <a:endParaRPr lang="ru-RU" dirty="0"/>
          </a:p>
          <a:p>
            <a:pPr marL="285750" indent="-285750"/>
            <a:r>
              <a:rPr lang="ru-RU" dirty="0" err="1"/>
              <a:t>Эмерджентность</a:t>
            </a:r>
            <a:endParaRPr lang="ru-RU" dirty="0"/>
          </a:p>
          <a:p>
            <a:pPr marL="285750" indent="-285750"/>
            <a:r>
              <a:rPr lang="ru-RU" dirty="0" err="1"/>
              <a:t>Ингерентность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13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D3652-4E7A-7E4C-9874-9B0AF5DD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E815C5-2283-7746-A1FF-1F56EAB86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6226"/>
            <a:ext cx="7886700" cy="4351338"/>
          </a:xfrm>
        </p:spPr>
        <p:txBody>
          <a:bodyPr/>
          <a:lstStyle/>
          <a:p>
            <a:r>
              <a:rPr lang="en-US" dirty="0"/>
              <a:t>Git</a:t>
            </a:r>
            <a:endParaRPr lang="ru-RU" dirty="0"/>
          </a:p>
          <a:p>
            <a:r>
              <a:rPr lang="en-US" dirty="0"/>
              <a:t>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ru-RU" dirty="0"/>
              <a:t>Библиотеки:</a:t>
            </a:r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pPr lvl="1"/>
            <a:r>
              <a:rPr lang="en-US" dirty="0" err="1"/>
              <a:t>pgmpy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1E839D-1F64-C840-A4DA-999F13E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130</a:t>
            </a:fld>
            <a:endParaRPr lang="ru-RU"/>
          </a:p>
        </p:txBody>
      </p:sp>
      <p:pic>
        <p:nvPicPr>
          <p:cNvPr id="21506" name="Picture 2" descr="Supported Data Types — pgmpy 0.1.19 documentation">
            <a:extLst>
              <a:ext uri="{FF2B5EF4-FFF2-40B4-BE49-F238E27FC236}">
                <a16:creationId xmlns:a16="http://schemas.microsoft.com/office/drawing/2014/main" id="{AB5EA6B7-8F2C-2042-A54D-AE3EA189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5883" y="4426020"/>
            <a:ext cx="2124558" cy="212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62B0E5-7FEE-4542-9729-99AECF83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1915" y="3415816"/>
            <a:ext cx="4305300" cy="952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4C7348-C0EB-044B-B7FE-6D97A50DC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6309" y="2013429"/>
            <a:ext cx="1148306" cy="13222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34E6C1-BA55-1744-B5F6-FB677C275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874" y="1157289"/>
            <a:ext cx="1905000" cy="1066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60DF13-755C-394B-9E24-B53A94F424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4308" y="1887892"/>
            <a:ext cx="2949133" cy="8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28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801" r="-154" b="-14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37" y="2714896"/>
            <a:ext cx="4386725" cy="20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3" t="-2241" b="-361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27" b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Определение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17825"/>
            <a:ext cx="692549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/>
              <a:t>Графовая</a:t>
            </a:r>
            <a:r>
              <a:rPr lang="ru-RU" sz="2400" dirty="0"/>
              <a:t> вероятностная модель — это вероятностная модель, в которой в виде графа представлены зависимости между случайными величинами. Вершины графа соответствуют случайным переменным, а рёбра — непосредственным вероятностным взаимосвязям между случайными величинами.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Могут работать с малыми выборками</a:t>
            </a:r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37463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72866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latin typeface="+mj-lt"/>
                <a:ea typeface="Consolas" charset="0"/>
                <a:cs typeface="Consolas" charset="0"/>
              </a:rPr>
              <a:t>Применение</a:t>
            </a:r>
            <a:endParaRPr lang="en-US" sz="4800" b="1" dirty="0">
              <a:solidFill>
                <a:srgbClr val="00B0F0"/>
              </a:solidFill>
              <a:latin typeface="+mj-lt"/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67064" y="292448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2400" dirty="0"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510583"/>
            <a:ext cx="7212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извлечение информации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распознавание речи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компьютерное зрение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болезней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диагностика промышленного оборудования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оценка систем безопасности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прогнозирование отказов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765960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17FBE-D066-F845-AB34-B1D3AD00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7928835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Некоторые сведения из теории вероятностей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независимых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зависимых событий: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(AB) =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 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P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A</a:t>
                </a:r>
                <a:r>
                  <a:rPr lang="ru-RU" sz="2400" dirty="0">
                    <a:solidFill>
                      <a:schemeClr val="tx1"/>
                    </a:solidFill>
                  </a:rPr>
                  <a:t>/</a:t>
                </a:r>
                <a:r>
                  <a:rPr lang="ru-RU" sz="2400" dirty="0" err="1">
                    <a:solidFill>
                      <a:schemeClr val="tx1"/>
                    </a:solidFill>
                  </a:rPr>
                  <a:t>B</a:t>
                </a:r>
                <a:r>
                  <a:rPr lang="ru-RU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Формула Байеса: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33FA61-6783-AD44-8C76-FA4E56BB4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4" y="2346593"/>
                <a:ext cx="8713788" cy="3830370"/>
              </a:xfrm>
              <a:blipFill>
                <a:blip r:embed="rId2"/>
                <a:stretch>
                  <a:fillRect l="-1017" t="-1650" b="-7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07A9A-41AD-7B47-AC71-105B38F4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25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14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D22B-8CC8-1045-9262-F531E8EB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8249392" cy="75830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Теорема Байеса для классификации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A76510-94D9-9D4D-BC49-81CD6EE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/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r>
                  <a:rPr lang="ru-RU" sz="2000" dirty="0">
                    <a:solidFill>
                      <a:schemeClr val="tx1"/>
                    </a:solidFill>
                  </a:rPr>
                  <a:t>Наивное предположение: </a:t>
                </a:r>
                <a:endParaRPr lang="ru-RU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endParaRPr lang="ru-RU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F8B57F-3740-BE4C-9619-D848A2AF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486966"/>
                <a:ext cx="7202580" cy="4526432"/>
              </a:xfrm>
              <a:prstGeom prst="rect">
                <a:avLst/>
              </a:prstGeom>
              <a:blipFill>
                <a:blip r:embed="rId2"/>
                <a:stretch>
                  <a:fillRect l="-703" t="-10924" b="-319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75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995927" cy="59499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Проблема и путь решения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Независимость признаков часто не выполняется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Путь решения - рассчитывать условные вероятности значений признака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y</a:t>
                </a:r>
                <a:r>
                  <a:rPr lang="ru-RU" sz="2400" dirty="0">
                    <a:solidFill>
                      <a:schemeClr val="tx1"/>
                    </a:solidFill>
                  </a:rPr>
                  <a:t> и от </a:t>
                </a:r>
                <a:r>
                  <a:rPr lang="ru-RU" sz="2400" i="1" dirty="0" err="1">
                    <a:solidFill>
                      <a:schemeClr val="tx1"/>
                    </a:solidFill>
                  </a:rPr>
                  <a:t>x</a:t>
                </a:r>
                <a:r>
                  <a:rPr lang="ru-RU" sz="2400" dirty="0">
                    <a:solidFill>
                      <a:schemeClr val="tx1"/>
                    </a:solidFill>
                  </a:rPr>
                  <a:t>, которые на него влияют.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Для этого нужно построить граф. В нем: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вершины – это признаки</a:t>
                </a:r>
              </a:p>
              <a:p>
                <a:r>
                  <a:rPr lang="ru-RU" sz="2400" dirty="0">
                    <a:solidFill>
                      <a:schemeClr val="tx1"/>
                    </a:solidFill>
                  </a:rPr>
                  <a:t>дуги/ребра отражают влияние признаков друг на друга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741916"/>
                <a:ext cx="6995927" cy="4572000"/>
              </a:xfrm>
              <a:blipFill>
                <a:blip r:embed="rId3"/>
                <a:stretch>
                  <a:fillRect l="-1268" t="-6648" r="-1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9836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0213"/>
            <a:ext cx="6995927" cy="59499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Типы моделей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3649D2-7B58-4248-A6EA-AFFB0BBCB5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1623811"/>
          <a:ext cx="6865299" cy="4860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979">
                  <a:extLst>
                    <a:ext uri="{9D8B030D-6E8A-4147-A177-3AD203B41FA5}">
                      <a16:colId xmlns:a16="http://schemas.microsoft.com/office/drawing/2014/main" val="3755847757"/>
                    </a:ext>
                  </a:extLst>
                </a:gridCol>
                <a:gridCol w="1584514">
                  <a:extLst>
                    <a:ext uri="{9D8B030D-6E8A-4147-A177-3AD203B41FA5}">
                      <a16:colId xmlns:a16="http://schemas.microsoft.com/office/drawing/2014/main" val="1303878515"/>
                    </a:ext>
                  </a:extLst>
                </a:gridCol>
                <a:gridCol w="1370642">
                  <a:extLst>
                    <a:ext uri="{9D8B030D-6E8A-4147-A177-3AD203B41FA5}">
                      <a16:colId xmlns:a16="http://schemas.microsoft.com/office/drawing/2014/main" val="301806365"/>
                    </a:ext>
                  </a:extLst>
                </a:gridCol>
                <a:gridCol w="1589164">
                  <a:extLst>
                    <a:ext uri="{9D8B030D-6E8A-4147-A177-3AD203B41FA5}">
                      <a16:colId xmlns:a16="http://schemas.microsoft.com/office/drawing/2014/main" val="1485895470"/>
                    </a:ext>
                  </a:extLst>
                </a:gridCol>
              </a:tblGrid>
              <a:tr h="733649">
                <a:tc>
                  <a:txBody>
                    <a:bodyPr/>
                    <a:lstStyle/>
                    <a:p>
                      <a:pPr indent="4762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Тип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Направленный / Ненаправленный граф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just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 / 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 / Для принятия решений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203343908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3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</a:t>
                      </a:r>
                    </a:p>
                    <a:p>
                      <a:pPr indent="47625" algn="l">
                        <a:lnSpc>
                          <a:spcPts val="850"/>
                        </a:lnSpc>
                        <a:spcBef>
                          <a:spcPts val="300"/>
                        </a:spcBef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классификаторы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Напр./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492582905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цепи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499966443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Скрытые </a:t>
                      </a:r>
                      <a:r>
                        <a:rPr lang="ru-RU" sz="1400" dirty="0" err="1">
                          <a:effectLst/>
                          <a:latin typeface="+mn-lt"/>
                        </a:rPr>
                        <a:t>марковские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 модели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Напр.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953700254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случайные поля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 err="1">
                          <a:effectLst/>
                          <a:latin typeface="+mn-lt"/>
                        </a:rPr>
                        <a:t>Ненапр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.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3679462894"/>
                  </a:ext>
                </a:extLst>
              </a:tr>
              <a:tr h="297196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Статическая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66552706"/>
                  </a:ext>
                </a:extLst>
              </a:tr>
              <a:tr h="505233">
                <a:tc>
                  <a:txBody>
                    <a:bodyPr/>
                    <a:lstStyle/>
                    <a:p>
                      <a:pPr indent="47625" algn="l">
                        <a:lnSpc>
                          <a:spcPts val="121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Динамические байесовские сети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Вероятностная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46806649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Диаграммы влияния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39700" indent="381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438669645"/>
                  </a:ext>
                </a:extLst>
              </a:tr>
              <a:tr h="500987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Марковские процессы принятия решений (МППР)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25787662"/>
                  </a:ext>
                </a:extLst>
              </a:tr>
              <a:tr h="513724">
                <a:tc>
                  <a:txBody>
                    <a:bodyPr/>
                    <a:lstStyle/>
                    <a:p>
                      <a:pPr indent="47625" algn="l">
                        <a:lnSpc>
                          <a:spcPts val="119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Частично наблюдаемые МППР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Напр.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1120" algn="ctr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Динамическая</a:t>
                      </a:r>
                      <a:endParaRPr lang="ru-RU" sz="140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-597535" algn="ctr">
                        <a:lnSpc>
                          <a:spcPts val="1200"/>
                        </a:lnSpc>
                        <a:spcAft>
                          <a:spcPts val="180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Для принятия решений</a:t>
                      </a:r>
                      <a:endParaRPr lang="ru-RU" sz="1400" dirty="0">
                        <a:effectLst/>
                        <a:latin typeface="+mn-l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28528149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892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956E2-9324-BA40-8E32-6FA48252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6" y="615350"/>
            <a:ext cx="8713787" cy="962030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Представление, логический вывод и обучение </a:t>
            </a:r>
            <a:endParaRPr lang="ru-RU" sz="3600" dirty="0">
              <a:solidFill>
                <a:srgbClr val="00B0F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E9BFDA-564A-484C-817D-36490D52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143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7267C9-72CC-1848-881A-4A67AA546DA1}"/>
              </a:ext>
            </a:extLst>
          </p:cNvPr>
          <p:cNvSpPr/>
          <p:nvPr/>
        </p:nvSpPr>
        <p:spPr>
          <a:xfrm>
            <a:off x="1116012" y="2089293"/>
            <a:ext cx="7311891" cy="311066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49B34-A4BF-3C47-A05D-76891F35D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5F369B-668E-9642-B89F-E0EBC9B5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73" y="2151090"/>
            <a:ext cx="7110093" cy="29276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41426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1A667-91C8-6C4E-A6EB-2BD31D3C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0" y="751645"/>
            <a:ext cx="691143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Визуализация наивного байесовского классификатора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FCE4DC-0937-2B40-AB4C-974E7AC0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16FE-2CEC-EB47-8D0F-CD68EC9F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14" y="1972931"/>
            <a:ext cx="4718792" cy="4258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14AA7D-C003-6B48-ABFD-0E2FED2CD841}"/>
              </a:ext>
            </a:extLst>
          </p:cNvPr>
          <p:cNvSpPr/>
          <p:nvPr/>
        </p:nvSpPr>
        <p:spPr>
          <a:xfrm>
            <a:off x="1533814" y="1972931"/>
            <a:ext cx="4718792" cy="42584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884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341" y="75385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Другие классификаторы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145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56981" y="3278291"/>
            <a:ext cx="3536205" cy="275493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153E47-9057-9C4E-8704-0641D6C9FB20}"/>
              </a:ext>
            </a:extLst>
          </p:cNvPr>
          <p:cNvSpPr/>
          <p:nvPr/>
        </p:nvSpPr>
        <p:spPr>
          <a:xfrm>
            <a:off x="5251245" y="3278290"/>
            <a:ext cx="3463097" cy="296827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9F79D-4D8A-C64E-A594-45ADD661CDC4}"/>
              </a:ext>
            </a:extLst>
          </p:cNvPr>
          <p:cNvSpPr txBox="1"/>
          <p:nvPr/>
        </p:nvSpPr>
        <p:spPr>
          <a:xfrm>
            <a:off x="1116013" y="1661122"/>
            <a:ext cx="3709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TAN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dirty="0">
                <a:latin typeface="Special#Default Metrics Font"/>
                <a:ea typeface="Special#Default Metrics Font"/>
                <a:cs typeface="Special#Default Metrics Font"/>
              </a:rPr>
              <a:t>Tree augmented Bayesian classifier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деревом)</a:t>
            </a:r>
            <a:r>
              <a:rPr lang="ru-RU" dirty="0">
                <a:latin typeface="Special#Default Metrics Font"/>
                <a:ea typeface="Special#Default Metrics Font"/>
                <a:cs typeface="Special#Default Metrics Font"/>
              </a:rPr>
              <a:t> </a:t>
            </a:r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310" y="192435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1396461A-6455-BA4B-A800-0F46E574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3493" y="3455364"/>
            <a:ext cx="3271866" cy="24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5D15BB-B187-0E4A-B029-92668BA6D579}"/>
              </a:ext>
            </a:extLst>
          </p:cNvPr>
          <p:cNvSpPr txBox="1"/>
          <p:nvPr/>
        </p:nvSpPr>
        <p:spPr>
          <a:xfrm>
            <a:off x="5209311" y="1565161"/>
            <a:ext cx="3505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BAN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(</a:t>
            </a:r>
            <a:r>
              <a:rPr lang="en-US" sz="1600" dirty="0">
                <a:latin typeface="Special#Default Metrics Font"/>
                <a:ea typeface="Special#Default Metrics Font"/>
                <a:cs typeface="Special#Default Metrics Font"/>
              </a:rPr>
              <a:t>Bayesian Network augmented Bayesian classifier</a:t>
            </a:r>
            <a:r>
              <a:rPr lang="ru-RU" sz="1600" dirty="0">
                <a:latin typeface="Special#Default Metrics Font"/>
                <a:ea typeface="Special#Default Metrics Font"/>
                <a:cs typeface="Special#Default Metrics Font"/>
              </a:rPr>
              <a:t> - </a:t>
            </a:r>
            <a:r>
              <a:rPr lang="ru-RU" sz="1600" spc="-50" dirty="0">
                <a:latin typeface="Special#Default Metrics Font"/>
                <a:ea typeface="Special#Default Metrics Font"/>
                <a:cs typeface="Special#Default Metrics Font"/>
              </a:rPr>
              <a:t>байесовский классификатор, дополненный байесовской сетью)</a:t>
            </a:r>
            <a:r>
              <a:rPr lang="ru-RU" sz="1600" dirty="0"/>
              <a:t>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70BE64B-1612-7F46-8DFA-AF0F16D7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250" y="3428999"/>
            <a:ext cx="3066263" cy="26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766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FD8E-6F35-564F-BD3D-0DCDBCFB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41230"/>
            <a:ext cx="6995927" cy="59499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Расчет вероятностей в TAN и BAN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Апостериорную вероятность для переменной класса можно получить тем же способом, что и для наивного байесовского классификатора.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Каждый атрибут зависит не только от класса, но и от других атрибутов в соответствии со структурой графа. 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Необходимо учитывать условную вероятность каждого атрибута по отношению к классу и к своим родительским атрибутам:</a:t>
                </a:r>
              </a:p>
              <a:p>
                <a:pPr marL="0" indent="0">
                  <a:buNone/>
                </a:pPr>
                <a:r>
                  <a:rPr lang="ru-RU" sz="31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3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𝑃𝑎</m:t>
                              </m:r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𝑃𝑎</m:t>
                          </m:r>
                          <m:d>
                            <m:d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78755F-FF2E-A546-BC6B-C6D8852CE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6013" y="1497369"/>
                <a:ext cx="7278840" cy="4572000"/>
              </a:xfrm>
              <a:blipFill>
                <a:blip r:embed="rId3"/>
                <a:stretch>
                  <a:fillRect l="-1220" t="-2770" r="-1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E331C6-ACEA-B14D-AC0C-489A4B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9504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37041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Улучшение структуры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147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333660" y="1668715"/>
            <a:ext cx="6135775" cy="48422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194" y="17707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122" y="16687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5B9D0DFE-DEAC-D449-8995-EBABAB12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546" y="1770710"/>
            <a:ext cx="5666613" cy="454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105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73" y="728663"/>
            <a:ext cx="6908491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Определение кожи человека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6872" y="2113700"/>
            <a:ext cx="4685833" cy="333469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37" y="28680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12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49" y="2643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5BC5381A-783C-F547-94B4-8B9FBC50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872" y="2113699"/>
            <a:ext cx="4685833" cy="333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53075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09890CBF-AB7C-D94C-9D15-3E29758E8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7647" y="3429000"/>
            <a:ext cx="2755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E65C469-9EA8-8D4D-9CD4-C1706B41E1EB}"/>
              </a:ext>
            </a:extLst>
          </p:cNvPr>
          <p:cNvSpPr/>
          <p:nvPr/>
        </p:nvSpPr>
        <p:spPr>
          <a:xfrm>
            <a:off x="6007648" y="3429001"/>
            <a:ext cx="2755900" cy="20066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088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45" y="728663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Марковские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149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64747" y="1517229"/>
            <a:ext cx="2872989" cy="120507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111" y="227158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1595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923" y="204697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0E7279A2-2808-A14A-BBD8-0BE70B55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4745" y="1539968"/>
            <a:ext cx="2872990" cy="11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04F2AC8-1ED9-9B46-ADD4-4E345752EA8F}"/>
              </a:ext>
            </a:extLst>
          </p:cNvPr>
          <p:cNvGraphicFramePr>
            <a:graphicFrameLocks noGrp="1"/>
          </p:cNvGraphicFramePr>
          <p:nvPr/>
        </p:nvGraphicFramePr>
        <p:xfrm>
          <a:off x="1164746" y="2920784"/>
          <a:ext cx="5077721" cy="6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878">
                  <a:extLst>
                    <a:ext uri="{9D8B030D-6E8A-4147-A177-3AD203B41FA5}">
                      <a16:colId xmlns:a16="http://schemas.microsoft.com/office/drawing/2014/main" val="3641820971"/>
                    </a:ext>
                  </a:extLst>
                </a:gridCol>
                <a:gridCol w="1676982">
                  <a:extLst>
                    <a:ext uri="{9D8B030D-6E8A-4147-A177-3AD203B41FA5}">
                      <a16:colId xmlns:a16="http://schemas.microsoft.com/office/drawing/2014/main" val="3613298034"/>
                    </a:ext>
                  </a:extLst>
                </a:gridCol>
                <a:gridCol w="1683861">
                  <a:extLst>
                    <a:ext uri="{9D8B030D-6E8A-4147-A177-3AD203B41FA5}">
                      <a16:colId xmlns:a16="http://schemas.microsoft.com/office/drawing/2014/main" val="2300080597"/>
                    </a:ext>
                  </a:extLst>
                </a:gridCol>
              </a:tblGrid>
              <a:tr h="273394"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Облачно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094489438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0.5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493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0.3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223454110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BD2AAC9-6A1A-D843-94F5-DB61118BF528}"/>
              </a:ext>
            </a:extLst>
          </p:cNvPr>
          <p:cNvGraphicFramePr>
            <a:graphicFrameLocks noGrp="1"/>
          </p:cNvGraphicFramePr>
          <p:nvPr/>
        </p:nvGraphicFramePr>
        <p:xfrm>
          <a:off x="1164745" y="3676967"/>
          <a:ext cx="5338978" cy="1173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859">
                  <a:extLst>
                    <a:ext uri="{9D8B030D-6E8A-4147-A177-3AD203B41FA5}">
                      <a16:colId xmlns:a16="http://schemas.microsoft.com/office/drawing/2014/main" val="979780137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4065133268"/>
                    </a:ext>
                  </a:extLst>
                </a:gridCol>
                <a:gridCol w="1311962">
                  <a:extLst>
                    <a:ext uri="{9D8B030D-6E8A-4147-A177-3AD203B41FA5}">
                      <a16:colId xmlns:a16="http://schemas.microsoft.com/office/drawing/2014/main" val="1333080280"/>
                    </a:ext>
                  </a:extLst>
                </a:gridCol>
                <a:gridCol w="1319195">
                  <a:extLst>
                    <a:ext uri="{9D8B030D-6E8A-4147-A177-3AD203B41FA5}">
                      <a16:colId xmlns:a16="http://schemas.microsoft.com/office/drawing/2014/main" val="4178768768"/>
                    </a:ext>
                  </a:extLst>
                </a:gridCol>
              </a:tblGrid>
              <a:tr h="292459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Courier New" panose="02070309020205020404" pitchFamily="49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Солнечно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Дождь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197793970"/>
                  </a:ext>
                </a:extLst>
              </a:tr>
              <a:tr h="292459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Солнечно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0.8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0.1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0.1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659726925"/>
                  </a:ext>
                </a:extLst>
              </a:tr>
              <a:tr h="288340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Облачно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0.2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0.6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0.2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480118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indent="74930" algn="l">
                        <a:lnSpc>
                          <a:spcPts val="9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Дождь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835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>
                          <a:effectLst/>
                        </a:rPr>
                        <a:t>0.3</a:t>
                      </a:r>
                      <a:endParaRPr lang="ru-RU" sz="120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76200" algn="l">
                        <a:lnSpc>
                          <a:spcPts val="850"/>
                        </a:lnSpc>
                        <a:spcAft>
                          <a:spcPts val="18000"/>
                        </a:spcAft>
                      </a:pPr>
                      <a:r>
                        <a:rPr lang="ru-RU" sz="1200" dirty="0">
                          <a:effectLst/>
                        </a:rPr>
                        <a:t>0.4</a:t>
                      </a:r>
                      <a:endParaRPr lang="ru-RU" sz="1200" dirty="0">
                        <a:effectLst/>
                        <a:latin typeface="Special#Default Metrics Font"/>
                        <a:ea typeface="Special#Default Metrics Font"/>
                        <a:cs typeface="Special#Default Metrics Font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1295532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65DEC16-25F2-C04A-8D9A-2868326F733F}"/>
              </a:ext>
            </a:extLst>
          </p:cNvPr>
          <p:cNvSpPr txBox="1"/>
          <p:nvPr/>
        </p:nvSpPr>
        <p:spPr>
          <a:xfrm>
            <a:off x="1116013" y="5062511"/>
            <a:ext cx="7675447" cy="1387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20"/>
              </a:lnSpc>
              <a:spcAft>
                <a:spcPts val="300"/>
              </a:spcAft>
              <a:buClr>
                <a:srgbClr val="000000"/>
              </a:buClr>
              <a:buSzPts val="1050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Марковская цепь позволяет ответить на вопросы: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некоторой конкретной последовательности состояний?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Какова вероятность того, что цепь остается в определенном состоянии в течение некоторого интервала времени?</a:t>
            </a:r>
          </a:p>
          <a:p>
            <a:pPr marL="285750" indent="-285750">
              <a:lnSpc>
                <a:spcPts val="132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ru-RU" sz="1600" dirty="0">
                <a:ea typeface="Courier New" panose="02070309020205020404" pitchFamily="49" charset="0"/>
              </a:rPr>
              <a:t>Каково ожидаемое время, в течение которого цепь будет оставаться в определенном состоянии?</a:t>
            </a:r>
            <a:br>
              <a:rPr lang="ru-RU" sz="1600" dirty="0">
                <a:ea typeface="Courier New" panose="02070309020205020404" pitchFamily="49" charset="0"/>
              </a:rPr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3941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6" y="204264"/>
            <a:ext cx="8388028" cy="1325563"/>
          </a:xfrm>
        </p:spPr>
        <p:txBody>
          <a:bodyPr>
            <a:normAutofit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099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E00A1-00D4-EE44-B0EC-C558779C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94" y="725146"/>
            <a:ext cx="5921855" cy="81130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Скрытые </a:t>
            </a:r>
            <a:r>
              <a:rPr lang="ru-RU" sz="3200" dirty="0" err="1">
                <a:solidFill>
                  <a:srgbClr val="00B0F0"/>
                </a:solidFill>
              </a:rPr>
              <a:t>марковские</a:t>
            </a:r>
            <a:r>
              <a:rPr lang="ru-RU" sz="3200" dirty="0">
                <a:solidFill>
                  <a:srgbClr val="00B0F0"/>
                </a:solidFill>
              </a:rPr>
              <a:t> цепи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85BAF-BB00-D142-9C01-4BB152CD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150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840872-7663-274B-972C-26CA558498E5}"/>
              </a:ext>
            </a:extLst>
          </p:cNvPr>
          <p:cNvSpPr/>
          <p:nvPr/>
        </p:nvSpPr>
        <p:spPr>
          <a:xfrm>
            <a:off x="1188387" y="4217680"/>
            <a:ext cx="6853926" cy="132678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35B955-233C-344D-8FB9-CBB277CD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628" y="27040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5C854FD-A44F-4140-8403-8E71E6BC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D5B1F-32D8-324B-B503-A8F7EDAE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526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B960B7-294F-5243-A5B5-6A809CDE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524" y="22836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39340A8-720D-EA42-BDDF-1DFD5F57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435" y="494117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84201-52E5-3342-BE3C-13B3519B7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444" y="1047162"/>
            <a:ext cx="143902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9D5B921-5FF0-3740-99AC-BAE27E846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568" y="1035631"/>
            <a:ext cx="131290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Picture 1">
            <a:extLst>
              <a:ext uri="{FF2B5EF4-FFF2-40B4-BE49-F238E27FC236}">
                <a16:creationId xmlns:a16="http://schemas.microsoft.com/office/drawing/2014/main" id="{62C25A81-9C42-E546-B491-2FC052B11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002" y="4250558"/>
            <a:ext cx="6824311" cy="129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C895A-8532-BF41-A1A7-5FB1271CE1C0}"/>
              </a:ext>
            </a:extLst>
          </p:cNvPr>
          <p:cNvSpPr txBox="1"/>
          <p:nvPr/>
        </p:nvSpPr>
        <p:spPr>
          <a:xfrm>
            <a:off x="1122194" y="3732749"/>
            <a:ext cx="280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Распознавание жеста Стоп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2014002-2A9F-314C-8655-3E68E975B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8710" y="11671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24600275-18A5-4F43-A287-9C5DE36E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002" y="2120345"/>
            <a:ext cx="2388573" cy="11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F432F8F-8550-A14D-AA98-92009E133C44}"/>
              </a:ext>
            </a:extLst>
          </p:cNvPr>
          <p:cNvSpPr/>
          <p:nvPr/>
        </p:nvSpPr>
        <p:spPr>
          <a:xfrm>
            <a:off x="1165168" y="2072365"/>
            <a:ext cx="2441406" cy="126639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6129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728663"/>
            <a:ext cx="6462486" cy="69251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544110"/>
            <a:ext cx="7422059" cy="4119118"/>
          </a:xfrm>
        </p:spPr>
        <p:txBody>
          <a:bodyPr>
            <a:normAutofit/>
          </a:bodyPr>
          <a:lstStyle/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учесть экспертное мнение о взаимосвязи параметров</a:t>
            </a:r>
          </a:p>
          <a:p>
            <a:r>
              <a:rPr lang="ru-RU" sz="2400" dirty="0"/>
              <a:t>Вероятностные </a:t>
            </a:r>
            <a:r>
              <a:rPr lang="ru-RU" sz="2400" dirty="0" err="1"/>
              <a:t>графовые</a:t>
            </a:r>
            <a:r>
              <a:rPr lang="ru-RU" sz="2400" dirty="0"/>
              <a:t> модели позволяют работать с малыми выборками</a:t>
            </a:r>
          </a:p>
          <a:p>
            <a:r>
              <a:rPr lang="ru-RU" sz="2400" dirty="0"/>
              <a:t>Наивный байесовский классификатор не всегда применим в силу зависимости показателей</a:t>
            </a:r>
          </a:p>
          <a:p>
            <a:r>
              <a:rPr lang="ru-RU" sz="2400" dirty="0"/>
              <a:t>Марковские цепи позволяют прогнозировать поведение динамических систем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D3073B-2F5B-BE42-B993-0681EFBA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13A858D-DC13-7F48-8EE5-FA8D0F7167EE}" type="slidenum">
              <a:rPr lang="ru-RU" smtClean="0"/>
              <a:t>151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7114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DC730-B6B0-5041-87C8-37C0AEC922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Проверка статистических гипотез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9033AE-D541-8F46-A466-6A377D39E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2810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368F-0FBB-4643-B6E4-E11F275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статистических рядов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4336B-FF0D-7542-8F96-F6BC6969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effectLst/>
                <a:latin typeface="CenturyGothic"/>
              </a:rPr>
              <a:t>Во всяком статистическом распределении неизбежно присутствуют элементы случайности, связанные с тем. что число наблюдений ограничено, что произведены именно те, а не другие опыты, давшие именно те, а не другие результаты. </a:t>
            </a:r>
          </a:p>
          <a:p>
            <a:r>
              <a:rPr lang="ru-RU" sz="1600" dirty="0">
                <a:effectLst/>
                <a:latin typeface="CenturyGothic"/>
              </a:rPr>
              <a:t>Только при очень большом числе наблюдений эти элементы случайности сглаживаются, и случайное явление обнаруживает в полной мере присущую ему закономерность. </a:t>
            </a:r>
          </a:p>
          <a:p>
            <a:r>
              <a:rPr lang="ru-RU" sz="1600" dirty="0">
                <a:effectLst/>
                <a:latin typeface="CenturyGothic"/>
              </a:rPr>
              <a:t>На практике мы почти никогда не имеем дела с таким большим числом наблюдений и вынуждены считаться с тем, что любому ста­тистическому распределению свойственны в большей или меньшей, мере черты случайности. </a:t>
            </a:r>
          </a:p>
          <a:p>
            <a:r>
              <a:rPr lang="ru-RU" sz="1600" dirty="0">
                <a:effectLst/>
                <a:latin typeface="CenturyGothic"/>
              </a:rPr>
              <a:t>Поэтому при обработке статистического материала часто приходится решать вопрос о том, как подобрать для данного статистического ряда теоретическую кривую распределения, выражающую лишь существенные черты статистического материала, но не случайности, связанные с недостаточным объемом эксперимен­тальных данных. Такая задача называется задачей </a:t>
            </a:r>
            <a:r>
              <a:rPr lang="ru-RU" sz="1600" b="1" i="1" dirty="0">
                <a:effectLst/>
                <a:latin typeface="CenturyGothic"/>
              </a:rPr>
              <a:t>выравнивания </a:t>
            </a:r>
            <a:r>
              <a:rPr lang="ru-RU" sz="1600" dirty="0">
                <a:effectLst/>
                <a:latin typeface="CenturyGothic"/>
              </a:rPr>
              <a:t>(сглаживания) </a:t>
            </a:r>
            <a:r>
              <a:rPr lang="ru-RU" sz="1600" b="1" i="1" dirty="0">
                <a:effectLst/>
                <a:latin typeface="CenturyGothic"/>
              </a:rPr>
              <a:t>статистических рядов. </a:t>
            </a:r>
            <a:endParaRPr lang="ru-RU" sz="2400" dirty="0"/>
          </a:p>
          <a:p>
            <a:r>
              <a:rPr lang="ru-RU" sz="1600" dirty="0">
                <a:effectLst/>
                <a:latin typeface="CenturyGothic"/>
              </a:rPr>
              <a:t>Задача выравнивания заключается в том, чтобы подобрать теоре­тическую плавную кривую распределения, с той или иной точки зрения наилучшим образом описывающую данное статистическое рас­пределение. 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1722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7FBC3-A44E-964F-B666-9E9DE8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выравнивать?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 правило, принципиальный вид теоретической кривой выбирается заранее из соображений, связанных с существом задачи, а в некоторых случаях просто с внешним видом статистического распределения. Аналитическое выражение выбранной кривой распре­деления зависит от некоторых параметров; задача выравнивания ста­тистического ряда переходит в задачу рационального выбора тех значений параметров, при которых соответствие между статистиче­ским и теоретическим распределениями оказывается наилучшим.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Н</a:t>
                </a:r>
                <a:r>
                  <a:rPr lang="ru-RU" sz="1800" dirty="0">
                    <a:effectLst/>
                    <a:latin typeface="CenturyGothic"/>
                  </a:rPr>
                  <a:t>апример,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(1)</m:t>
                      </m:r>
                    </m:oMath>
                  </m:oMathPara>
                </a14:m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ru-RU" sz="16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при </m:t>
                              </m:r>
                              <m:r>
                                <a:rPr lang="ru-RU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или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ru-RU" sz="2000" b="0" i="1" smtClean="0">
                          <a:effectLst/>
                          <a:latin typeface="Cambria Math" panose="02040503050406030204" pitchFamily="18" charset="0"/>
                        </a:rPr>
                        <m:t>    (2)</m:t>
                      </m:r>
                    </m:oMath>
                  </m:oMathPara>
                </a14:m>
                <a:endParaRPr lang="ru-RU" sz="1800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latin typeface="CenturyGothic"/>
                  </a:rPr>
                  <a:t>Что это за законы? Что будем подбирать?</a:t>
                </a:r>
                <a:r>
                  <a:rPr lang="ru-RU" sz="1800" dirty="0">
                    <a:effectLst/>
                    <a:latin typeface="CenturyGothic"/>
                  </a:rPr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0CD8C97-9DEE-A049-B670-A0D2FE235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66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45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E495-9817-FC44-8AF4-E69421F0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Требуемые ограничения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/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ru-R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BB2E7-B412-E74B-859E-AE18213A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610" y="2110563"/>
                <a:ext cx="4178595" cy="2303259"/>
              </a:xfrm>
              <a:prstGeom prst="rect">
                <a:avLst/>
              </a:prstGeom>
              <a:blipFill>
                <a:blip r:embed="rId2"/>
                <a:stretch>
                  <a:fillRect l="-33837" t="-52198" b="-144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3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5059E-8B0F-B84E-A7F3-92F9867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моментов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F3B0-D9B2-6746-9392-B6E57E055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Согласно методу моментов, параметры </a:t>
            </a:r>
            <a:r>
              <a:rPr lang="ru-RU" sz="1800" b="1" i="1" dirty="0">
                <a:effectLst/>
                <a:latin typeface="CenturyGothic"/>
              </a:rPr>
              <a:t>а,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. . . выбираются с таким расчетом, чтобы несколько важнейших числовых характеристик (моментов) теоретического распределения были равны соответствующим статистическим характеристикам. </a:t>
            </a:r>
          </a:p>
          <a:p>
            <a:r>
              <a:rPr lang="ru-RU" sz="1800" dirty="0">
                <a:effectLst/>
                <a:latin typeface="CenturyGothic"/>
              </a:rPr>
              <a:t>Например, если теоретическая кри­вая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</a:t>
            </a:r>
            <a:r>
              <a:rPr lang="ru-RU" sz="1800" dirty="0">
                <a:effectLst/>
                <a:latin typeface="CenturyGothic"/>
              </a:rPr>
              <a:t> зависит только от двух параметров </a:t>
            </a:r>
            <a:r>
              <a:rPr lang="ru-RU" sz="1800" b="1" i="1" dirty="0">
                <a:effectLst/>
                <a:latin typeface="CenturyGothic"/>
              </a:rPr>
              <a:t>а </a:t>
            </a:r>
            <a:r>
              <a:rPr lang="ru-RU" sz="1800" dirty="0">
                <a:effectLst/>
                <a:latin typeface="CenturyGothic"/>
              </a:rPr>
              <a:t>и </a:t>
            </a:r>
            <a:r>
              <a:rPr lang="en-US" sz="1800" b="1" i="1" dirty="0">
                <a:effectLst/>
                <a:latin typeface="CenturyGothic"/>
              </a:rPr>
              <a:t>b</a:t>
            </a:r>
            <a:r>
              <a:rPr lang="ru-RU" sz="1800" b="1" i="1" dirty="0">
                <a:effectLst/>
                <a:latin typeface="CenturyGothic"/>
              </a:rPr>
              <a:t>, </a:t>
            </a:r>
            <a:r>
              <a:rPr lang="ru-RU" sz="1800" dirty="0">
                <a:effectLst/>
                <a:latin typeface="CenturyGothic"/>
              </a:rPr>
              <a:t>эти параметры выбираются так, чтобы математическое ожидание и дисперсия теоретического распределения совпадали с соответствующими стати­стическими характеристиками</a:t>
            </a:r>
            <a:r>
              <a:rPr lang="ru-RU" sz="1800" dirty="0">
                <a:latin typeface="CenturyGothic"/>
              </a:rPr>
              <a:t>.</a:t>
            </a:r>
          </a:p>
          <a:p>
            <a:r>
              <a:rPr lang="ru-RU" sz="1800" dirty="0">
                <a:effectLst/>
                <a:latin typeface="CenturyGothic"/>
              </a:rPr>
              <a:t>Если кривая </a:t>
            </a:r>
            <a:r>
              <a:rPr lang="en-US" sz="1800" b="1" i="1" dirty="0">
                <a:effectLst/>
                <a:latin typeface="CenturyGothic"/>
              </a:rPr>
              <a:t>f</a:t>
            </a:r>
            <a:r>
              <a:rPr lang="ru-RU" sz="1800" b="1" i="1" dirty="0">
                <a:effectLst/>
                <a:latin typeface="CenturyGothic"/>
              </a:rPr>
              <a:t>(</a:t>
            </a:r>
            <a:r>
              <a:rPr lang="en-US" sz="1800" b="1" i="1" dirty="0">
                <a:effectLst/>
                <a:latin typeface="CenturyGothic"/>
              </a:rPr>
              <a:t>x</a:t>
            </a:r>
            <a:r>
              <a:rPr lang="ru-RU" sz="1800" b="1" i="1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зависит от трех параметров, можно подобрать их так, чтобы совпали первые три момента, и т. д.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При выравнивании статистических рядов может оказаться полезной специально разработанная система </a:t>
            </a:r>
            <a:r>
              <a:rPr lang="ru-RU" sz="1800" b="1" i="1" dirty="0">
                <a:effectLst/>
                <a:latin typeface="CenturyGothic"/>
              </a:rPr>
              <a:t>кривых Пирсона, </a:t>
            </a:r>
            <a:r>
              <a:rPr lang="ru-RU" sz="1800" dirty="0">
                <a:effectLst/>
                <a:latin typeface="CenturyGothic"/>
              </a:rPr>
              <a:t>каждая из которых зависит в общем случае от четырех пара­метров. При выравнивании эти параметры выбираются с тем расче­том, чтобы сохранить первые четыре момента статистического рас­пределения (математическое ожидание, дисперсию, третий и четвертый моменты).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719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E74-CFAC-B246-9C39-23A22039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DC932-826B-1145-B3EE-375FBEA0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С целью исследования закона распределения ошибки из­мерения дальности с помощью радиодальномера произведено 400 измерений дальности. Результаты опытов представлены в виде статистического ряда: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63D962-8E24-6042-8CD6-A7A37CFA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5" y="2838449"/>
            <a:ext cx="6607433" cy="19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72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8EA9-4566-0841-9AC7-F7FCB35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366D45-A51A-2547-A2C1-E6C479BB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68842"/>
          </a:xfrm>
        </p:spPr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https://colab.research.google.com/drive/1Ce0rPKw1jdU7mRzOkgNRiKIln68XDzR0</a:t>
            </a:r>
            <a:r>
              <a:rPr lang="en" dirty="0"/>
              <a:t> 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BD3F03-5CF2-2642-AF3A-D99851BF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1814" y="2804110"/>
            <a:ext cx="4903824" cy="35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710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16BE9-39E8-9240-A129-081F832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согласия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502D-FD2C-6442-949C-E2529CF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Допустим, что данное статистическое распределение выравнено с помощью некоторой теоретической кривой</a:t>
            </a:r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endParaRPr lang="en-US" sz="1800" dirty="0">
              <a:latin typeface="CenturyGothic"/>
            </a:endParaRPr>
          </a:p>
          <a:p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effectLst/>
                <a:latin typeface="CenturyGothic"/>
              </a:rPr>
              <a:t>Как бы хорошо, ни была подобрана теоретическая кривая, между нею и статистическим распределением неизбежны некоторые расхождения.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В</a:t>
            </a:r>
            <a:r>
              <a:rPr lang="ru-RU" sz="1800" dirty="0">
                <a:effectLst/>
                <a:latin typeface="CenturyGothic"/>
              </a:rPr>
              <a:t>опрос: объясняются ли эти расхождения только случайными обстоятельствами, связанными с ограниченным числом наблюдений, или они являются существенными и связаны с тем, что подобранная нами кривая плохо выравнивает данное ста­тистическое распределение?</a:t>
            </a:r>
          </a:p>
          <a:p>
            <a:r>
              <a:rPr lang="ru-RU" sz="1800" dirty="0">
                <a:effectLst/>
                <a:latin typeface="CenturyGothic"/>
              </a:rPr>
              <a:t>Для ответа служат «критерии согласия».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A7B3F-3100-C247-AB34-412F010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1" y="2331400"/>
            <a:ext cx="288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D6DC3-BD09-234E-8E29-1BB30C24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EEF37-0B9D-FA45-8B10-66DAFA30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Гипотеза </a:t>
            </a:r>
            <a:r>
              <a:rPr lang="ru-RU" sz="1800" b="1" i="1" dirty="0">
                <a:effectLst/>
                <a:latin typeface="CenturyGothic"/>
              </a:rPr>
              <a:t>Н</a:t>
            </a:r>
            <a:r>
              <a:rPr lang="ru-RU" sz="1800" dirty="0">
                <a:effectLst/>
                <a:latin typeface="CenturyGothic"/>
              </a:rPr>
              <a:t>: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случайная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подчиняется некоторому определенному закону распределения. Этот закон может быть задан в той или иной форме: например, в виде функции распределения </a:t>
            </a:r>
            <a:r>
              <a:rPr lang="en" sz="1800" b="1" i="1" dirty="0">
                <a:effectLst/>
                <a:latin typeface="CenturyGothic"/>
              </a:rPr>
              <a:t>F (x</a:t>
            </a:r>
            <a:r>
              <a:rPr lang="en" sz="1800" dirty="0">
                <a:effectLst/>
                <a:latin typeface="CenturyGothic"/>
              </a:rPr>
              <a:t>) </a:t>
            </a:r>
            <a:r>
              <a:rPr lang="ru-RU" sz="1800" dirty="0">
                <a:effectLst/>
                <a:latin typeface="CenturyGothic"/>
              </a:rPr>
              <a:t>или в виде плотности распределения </a:t>
            </a:r>
            <a:r>
              <a:rPr lang="en" sz="1800" b="1" i="1" dirty="0">
                <a:effectLst/>
                <a:latin typeface="CenturyGothic"/>
              </a:rPr>
              <a:t>f ( x ) , </a:t>
            </a:r>
            <a:r>
              <a:rPr lang="ru-RU" sz="1800" dirty="0">
                <a:effectLst/>
                <a:latin typeface="CenturyGothic"/>
              </a:rPr>
              <a:t>или же в виде совокупности вероятностей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b="1" i="1" dirty="0">
                <a:effectLst/>
                <a:latin typeface="CenturyGothic"/>
              </a:rPr>
              <a:t> , </a:t>
            </a:r>
            <a:r>
              <a:rPr lang="ru-RU" sz="1800" dirty="0">
                <a:effectLst/>
                <a:latin typeface="CenturyGothic"/>
              </a:rPr>
              <a:t>где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 — </a:t>
            </a:r>
            <a:r>
              <a:rPr lang="ru-RU" sz="1800" dirty="0">
                <a:effectLst/>
                <a:latin typeface="CenturyGothic"/>
              </a:rPr>
              <a:t>вероятность того, что величина </a:t>
            </a:r>
            <a:r>
              <a:rPr lang="en" sz="1800" b="1" i="1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попадет в пределы </a:t>
            </a:r>
            <a:r>
              <a:rPr lang="en" sz="1800" b="1" i="1" dirty="0" err="1">
                <a:effectLst/>
                <a:latin typeface="CenturyGothic"/>
              </a:rPr>
              <a:t>i</a:t>
            </a:r>
            <a:r>
              <a:rPr lang="en" sz="1800" dirty="0">
                <a:effectLst/>
                <a:latin typeface="CenturyGothic"/>
              </a:rPr>
              <a:t>-</a:t>
            </a:r>
            <a:r>
              <a:rPr lang="ru-RU" sz="1800" dirty="0" err="1">
                <a:effectLst/>
                <a:latin typeface="CenturyGothic"/>
              </a:rPr>
              <a:t>го</a:t>
            </a:r>
            <a:r>
              <a:rPr lang="ru-RU" sz="1800" dirty="0">
                <a:effectLst/>
                <a:latin typeface="CenturyGothic"/>
              </a:rPr>
              <a:t> разряда.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рассмот­рим величину </a:t>
            </a:r>
            <a:r>
              <a:rPr lang="en" sz="1800" b="1" i="1" dirty="0">
                <a:effectLst/>
                <a:latin typeface="CenturyGothic"/>
              </a:rPr>
              <a:t>U , </a:t>
            </a:r>
            <a:r>
              <a:rPr lang="ru-RU" sz="1800" dirty="0">
                <a:effectLst/>
                <a:latin typeface="CenturyGothic"/>
              </a:rPr>
              <a:t>характеризующую степень расхожде­ния теоретического и статистического распределений. </a:t>
            </a:r>
          </a:p>
          <a:p>
            <a:r>
              <a:rPr lang="ru-RU" sz="1800" dirty="0">
                <a:effectLst/>
                <a:latin typeface="CenturyGothic"/>
              </a:rPr>
              <a:t>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может быть выбрана различными способами; например, в качестве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можно взять сумму квадратов отклонений теоретических вероятно­стей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от соответствующих частот </a:t>
            </a:r>
            <a:r>
              <a:rPr lang="en" sz="1800" b="1" i="1" dirty="0">
                <a:effectLst/>
                <a:latin typeface="CenturyGothic"/>
              </a:rPr>
              <a:t>p</a:t>
            </a:r>
            <a:r>
              <a:rPr lang="en-US" sz="1800" b="1" i="1" baseline="-25000" dirty="0" err="1">
                <a:effectLst/>
                <a:latin typeface="CenturyGothic"/>
              </a:rPr>
              <a:t>i</a:t>
            </a:r>
            <a:r>
              <a:rPr lang="en-US" sz="1800" b="1" i="1" baseline="-25000" dirty="0">
                <a:effectLst/>
                <a:latin typeface="CenturyGothic"/>
              </a:rPr>
              <a:t> </a:t>
            </a:r>
            <a:r>
              <a:rPr lang="ru-RU" sz="1800" b="1" i="1" dirty="0">
                <a:effectLst/>
                <a:latin typeface="CenturyGothic"/>
              </a:rPr>
              <a:t>* </a:t>
            </a:r>
            <a:r>
              <a:rPr lang="ru-RU" sz="1800" dirty="0">
                <a:effectLst/>
                <a:latin typeface="CenturyGothic"/>
              </a:rPr>
              <a:t>или же сумму тех же квадратов с некоторыми коэффициентами («весами»), или же максимальное отклонение статистической функции распределения </a:t>
            </a:r>
            <a:r>
              <a:rPr lang="en" sz="1800" b="1" i="1" dirty="0">
                <a:effectLst/>
                <a:latin typeface="CenturyGothic"/>
              </a:rPr>
              <a:t>F*(x) </a:t>
            </a:r>
            <a:r>
              <a:rPr lang="ru-RU" sz="1800" dirty="0">
                <a:effectLst/>
                <a:latin typeface="CenturyGothic"/>
              </a:rPr>
              <a:t>от теоре­тической </a:t>
            </a:r>
            <a:r>
              <a:rPr lang="en" sz="1800" b="1" i="1" dirty="0">
                <a:effectLst/>
                <a:latin typeface="CenturyGothic"/>
              </a:rPr>
              <a:t>F(</a:t>
            </a:r>
            <a:r>
              <a:rPr lang="ru-RU" sz="1800" b="1" i="1" dirty="0">
                <a:effectLst/>
                <a:latin typeface="CenturyGothic"/>
              </a:rPr>
              <a:t>х) </a:t>
            </a:r>
            <a:r>
              <a:rPr lang="ru-RU" sz="1800" dirty="0">
                <a:effectLst/>
                <a:latin typeface="CenturyGothic"/>
              </a:rPr>
              <a:t>и т. д. Допустим, что величина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выбрана тем или иным способом. Очевидно, это есть некоторая </a:t>
            </a:r>
            <a:r>
              <a:rPr lang="ru-RU" sz="1800" b="1" i="1" dirty="0">
                <a:effectLst/>
                <a:latin typeface="CenturyGothic"/>
              </a:rPr>
              <a:t>случайная величина.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459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4A5E3-E541-314E-AE1E-31AB5EE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(2)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9AF10-D3B0-804B-91F0-D01A8C991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Закон распределения  случайной величины </a:t>
            </a:r>
            <a:r>
              <a:rPr lang="en-US" sz="1800" b="1" i="1" dirty="0"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зависит от закона распределения случайной величины </a:t>
            </a:r>
            <a:r>
              <a:rPr lang="en" sz="1800" b="1" i="1" dirty="0">
                <a:effectLst/>
                <a:latin typeface="CenturyGothic"/>
              </a:rPr>
              <a:t>X , </a:t>
            </a:r>
            <a:r>
              <a:rPr lang="ru-RU" sz="1800" dirty="0">
                <a:effectLst/>
                <a:latin typeface="CenturyGothic"/>
              </a:rPr>
              <a:t>над которой производились опыты, и от числа опытов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r>
              <a:rPr lang="ru-RU" sz="1800" dirty="0">
                <a:effectLst/>
                <a:latin typeface="CenturyGothic"/>
              </a:rPr>
              <a:t>Если гипотеза </a:t>
            </a:r>
            <a:r>
              <a:rPr lang="ru-RU" sz="1800" b="1" i="1" dirty="0">
                <a:effectLst/>
                <a:latin typeface="CenturyGothic"/>
              </a:rPr>
              <a:t>Н </a:t>
            </a:r>
            <a:r>
              <a:rPr lang="ru-RU" sz="1800" dirty="0">
                <a:effectLst/>
                <a:latin typeface="CenturyGothic"/>
              </a:rPr>
              <a:t>верна, то закон рас­пределения величины </a:t>
            </a:r>
            <a:r>
              <a:rPr lang="en" sz="1800" b="1" i="1" dirty="0">
                <a:effectLst/>
                <a:latin typeface="CenturyGothic"/>
              </a:rPr>
              <a:t>U </a:t>
            </a:r>
            <a:r>
              <a:rPr lang="ru-RU" sz="1800" dirty="0">
                <a:effectLst/>
                <a:latin typeface="CenturyGothic"/>
              </a:rPr>
              <a:t>определяется законом распределения вели­чины </a:t>
            </a:r>
            <a:r>
              <a:rPr lang="en-US" sz="1800" dirty="0">
                <a:effectLst/>
                <a:latin typeface="CenturyGothic"/>
              </a:rPr>
              <a:t>X </a:t>
            </a:r>
            <a:r>
              <a:rPr lang="ru-RU" sz="1800" dirty="0">
                <a:effectLst/>
                <a:latin typeface="CenturyGothic"/>
              </a:rPr>
              <a:t>(функцией </a:t>
            </a:r>
            <a:r>
              <a:rPr lang="en-US" sz="1800" dirty="0">
                <a:effectLst/>
                <a:latin typeface="CenturyGothic"/>
              </a:rPr>
              <a:t>F</a:t>
            </a:r>
            <a:r>
              <a:rPr lang="ru-RU" sz="1800" dirty="0">
                <a:effectLst/>
                <a:latin typeface="CenturyGothic"/>
              </a:rPr>
              <a:t>(х)) и числом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. </a:t>
            </a:r>
            <a:endParaRPr lang="ru-RU" dirty="0"/>
          </a:p>
          <a:p>
            <a:r>
              <a:rPr lang="ru-RU" sz="1800" dirty="0">
                <a:effectLst/>
                <a:latin typeface="CenturyGothic"/>
              </a:rPr>
              <a:t>Допустим, что этот закон распределения нам известен. В ре­зультате данной̆ серии опытов обнаружено, что выбранная нами мера расхождения </a:t>
            </a:r>
            <a:r>
              <a:rPr lang="en" sz="1800" b="1" i="1" dirty="0">
                <a:latin typeface="CenturyGothic"/>
              </a:rPr>
              <a:t>U</a:t>
            </a:r>
            <a:r>
              <a:rPr lang="en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приняла некоторое значение </a:t>
            </a:r>
            <a:r>
              <a:rPr lang="en-US" sz="1800" b="1" i="1" dirty="0">
                <a:effectLst/>
                <a:latin typeface="CenturyGothic"/>
              </a:rPr>
              <a:t>u</a:t>
            </a:r>
            <a:r>
              <a:rPr lang="ru-RU" sz="1800" dirty="0">
                <a:effectLst/>
                <a:latin typeface="CenturyGothic"/>
              </a:rPr>
              <a:t>. </a:t>
            </a:r>
            <a:endParaRPr lang="en-US" sz="1800" dirty="0">
              <a:effectLst/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М</a:t>
            </a:r>
            <a:r>
              <a:rPr lang="ru-RU" sz="1800" dirty="0">
                <a:effectLst/>
                <a:latin typeface="CenturyGothic"/>
              </a:rPr>
              <a:t>ожно ли объяснить это случайными причинами или же это расхождение слишком велико и указывает на наличие существенной разницы между теоретическим и статистическим распределениями и, следовательно, на непригодность гипотезы </a:t>
            </a:r>
            <a:r>
              <a:rPr lang="en-US" sz="1800" b="1" i="1" dirty="0">
                <a:effectLst/>
                <a:latin typeface="CenturyGothic"/>
              </a:rPr>
              <a:t>H</a:t>
            </a:r>
            <a:r>
              <a:rPr lang="ru-RU" sz="1800" dirty="0">
                <a:effectLst/>
                <a:latin typeface="CenturyGothic"/>
              </a:rPr>
              <a:t>?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500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BF73A-9C79-8647-AAC8-F987C8A4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2400" dirty="0">
                    <a:latin typeface="CenturyGothic"/>
                  </a:rPr>
                  <a:t>П</a:t>
                </a:r>
                <a:r>
                  <a:rPr lang="ru-RU" sz="2400" dirty="0">
                    <a:effectLst/>
                    <a:latin typeface="CenturyGothic"/>
                  </a:rPr>
                  <a:t>редпо­ложим, что гипотеза </a:t>
                </a:r>
                <a:r>
                  <a:rPr lang="ru-RU" sz="2400" b="1" i="1" dirty="0">
                    <a:effectLst/>
                    <a:latin typeface="CenturyGothic"/>
                  </a:rPr>
                  <a:t>Н </a:t>
                </a:r>
                <a:r>
                  <a:rPr lang="ru-RU" sz="2400" dirty="0">
                    <a:effectLst/>
                    <a:latin typeface="CenturyGothic"/>
                  </a:rPr>
                  <a:t>верна, и вычислим в этом предположении вероятность того, что за счет случайных причин, связанных с недо­статочным объемом опытного материала, мера расхождения </a:t>
                </a:r>
                <a:r>
                  <a:rPr lang="ru-RU" sz="2400" b="1" i="1" dirty="0">
                    <a:effectLst/>
                    <a:latin typeface="CenturyGothic"/>
                  </a:rPr>
                  <a:t>и </a:t>
                </a:r>
                <a:r>
                  <a:rPr lang="ru-RU" sz="2400" dirty="0">
                    <a:effectLst/>
                    <a:latin typeface="CenturyGothic"/>
                  </a:rPr>
                  <a:t>ока­жется не меньше, чем наблюденное нами в опыте значение. </a:t>
                </a:r>
                <a:r>
                  <a:rPr lang="ru-RU" sz="2400" dirty="0">
                    <a:latin typeface="CenturyGothic"/>
                  </a:rPr>
                  <a:t>В</a:t>
                </a:r>
                <a:r>
                  <a:rPr lang="ru-RU" sz="2400" dirty="0">
                    <a:effectLst/>
                    <a:latin typeface="CenturyGothic"/>
                  </a:rPr>
                  <a:t>ычислим вероятность события: </a:t>
                </a:r>
                <a:endParaRPr lang="en-US" sz="24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>
                    <a:effectLst/>
                    <a:latin typeface="CenturyGothic"/>
                  </a:rPr>
                  <a:t>Если эта вероятность весьма мала, то гипотезу следует </a:t>
                </a:r>
                <a:r>
                  <a:rPr lang="ru-RU" sz="2400" i="1" dirty="0">
                    <a:effectLst/>
                    <a:latin typeface="CenturyGothic"/>
                  </a:rPr>
                  <a:t>отверг­нуть </a:t>
                </a:r>
                <a:r>
                  <a:rPr lang="ru-RU" sz="2400" dirty="0">
                    <a:effectLst/>
                    <a:latin typeface="CenturyGothic"/>
                  </a:rPr>
                  <a:t>как мало правдоподобную</a:t>
                </a:r>
              </a:p>
              <a:p>
                <a:r>
                  <a:rPr lang="ru-RU" sz="2400" dirty="0">
                    <a:latin typeface="CenturyGothic"/>
                  </a:rPr>
                  <a:t>Е</a:t>
                </a:r>
                <a:r>
                  <a:rPr lang="ru-RU" sz="2400" dirty="0">
                    <a:effectLst/>
                    <a:latin typeface="CenturyGothic"/>
                  </a:rPr>
                  <a:t>сли же эта вероятность значительна, следует признать, что </a:t>
                </a:r>
                <a:r>
                  <a:rPr lang="ru-RU" sz="2400" i="1" dirty="0">
                    <a:effectLst/>
                    <a:latin typeface="CenturyGothic"/>
                  </a:rPr>
                  <a:t>экспериментальные данные не противоречат гипотезе </a:t>
                </a:r>
                <a:r>
                  <a:rPr lang="ru-RU" sz="2400" b="1" i="1" dirty="0">
                    <a:effectLst/>
                    <a:latin typeface="CenturyGothic"/>
                  </a:rPr>
                  <a:t>Н</a:t>
                </a:r>
                <a:r>
                  <a:rPr lang="ru-RU" sz="2400" i="1" dirty="0">
                    <a:effectLst/>
                    <a:latin typeface="CenturyGothic"/>
                  </a:rPr>
                  <a:t>.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67CF711-E6C5-9D4E-BF72-63B04FA72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8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5A81B-BDA0-EF45-96BF-34E92EE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следует выбирать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15E14-510A-5440-85A1-5566DEFC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Gothic"/>
              </a:rPr>
              <a:t>При некоторых способах ее выбора закон распределения величины </a:t>
            </a:r>
            <a:r>
              <a:rPr lang="en-US" sz="3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effectLst/>
                <a:latin typeface="CenturyGothic"/>
              </a:rPr>
              <a:t>обладает весьма простыми свойствами. </a:t>
            </a:r>
            <a:endParaRPr lang="en-US" sz="1800" dirty="0">
              <a:latin typeface="CenturyGothic"/>
            </a:endParaRPr>
          </a:p>
          <a:p>
            <a:r>
              <a:rPr lang="ru-RU" sz="1800" dirty="0">
                <a:latin typeface="CenturyGothic"/>
              </a:rPr>
              <a:t>При</a:t>
            </a:r>
            <a:r>
              <a:rPr lang="ru-RU" sz="1800" dirty="0">
                <a:effectLst/>
                <a:latin typeface="CenturyGothic"/>
              </a:rPr>
              <a:t> достаточно большом </a:t>
            </a:r>
            <a:r>
              <a:rPr lang="en-US" sz="1800" b="1" i="1" dirty="0">
                <a:latin typeface="CenturyGothic"/>
              </a:rPr>
              <a:t>n</a:t>
            </a:r>
            <a:r>
              <a:rPr lang="ru-RU" sz="1800" b="1" i="1" dirty="0">
                <a:effectLst/>
                <a:latin typeface="CenturyGothic"/>
              </a:rPr>
              <a:t> </a:t>
            </a:r>
            <a:r>
              <a:rPr lang="ru-RU" sz="1800" dirty="0">
                <a:latin typeface="CenturyGothic"/>
              </a:rPr>
              <a:t>он п</a:t>
            </a:r>
            <a:r>
              <a:rPr lang="ru-RU" sz="1800" dirty="0">
                <a:effectLst/>
                <a:latin typeface="CenturyGothic"/>
              </a:rPr>
              <a:t>рактически не зависит от функции </a:t>
            </a:r>
            <a:r>
              <a:rPr lang="en-US" sz="1800" b="1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ru-RU" sz="18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800" b="1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х</a:t>
            </a:r>
            <a:r>
              <a:rPr lang="ru-RU" sz="18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ru-RU" sz="1800" i="1" dirty="0">
                <a:effectLst/>
                <a:latin typeface="CenturyGothic"/>
              </a:rPr>
              <a:t>.</a:t>
            </a:r>
            <a:endParaRPr lang="en-US" sz="1800" i="1" dirty="0">
              <a:effectLst/>
              <a:latin typeface="CenturyGothic"/>
            </a:endParaRPr>
          </a:p>
          <a:p>
            <a:pPr marL="3810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969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FB18D-FBA2-C844-B462-3733724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П</a:t>
                </a:r>
                <a:r>
                  <a:rPr lang="ru-RU" sz="1800" dirty="0">
                    <a:effectLst/>
                    <a:latin typeface="CenturyGothic"/>
                  </a:rPr>
                  <a:t>роизведено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независимых опытов, в каждом из которых случайная величина </a:t>
                </a:r>
                <a:r>
                  <a:rPr lang="en" sz="1800" b="1" i="1" dirty="0">
                    <a:effectLst/>
                    <a:latin typeface="CenturyGothic"/>
                  </a:rPr>
                  <a:t>X </a:t>
                </a:r>
                <a:r>
                  <a:rPr lang="ru-RU" sz="1800" dirty="0">
                    <a:effectLst/>
                    <a:latin typeface="CenturyGothic"/>
                  </a:rPr>
                  <a:t>приняла определенное значение. Результаты опытов сведены 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 разрядов и оформлены в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виде ста­тистического ряда: </a:t>
                </a:r>
                <a:endParaRPr lang="en-US" sz="1800" dirty="0">
                  <a:effectLst/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endParaRPr lang="en-US" sz="1800" dirty="0">
                  <a:latin typeface="CenturyGothic"/>
                </a:endParaRPr>
              </a:p>
              <a:p>
                <a:r>
                  <a:rPr lang="ru-RU" sz="1800" dirty="0">
                    <a:effectLst/>
                    <a:latin typeface="CenturyGothic"/>
                  </a:rPr>
                  <a:t>Зная теоретический закон распределения, можно найти теорети­ческие вероятности попадания случайной величины в каждый из разрядов: </a:t>
                </a:r>
                <a:endParaRPr lang="ru-RU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sz="1800" dirty="0"/>
                  <a:t>В качестве меры возьмем</a:t>
                </a:r>
              </a:p>
              <a:p>
                <a:endParaRPr lang="ru-RU" sz="1800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0A78BB18-4E96-1640-8DCD-73523CC02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5E1CA-420A-9A4E-9C7E-18AB445A6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0" y="2753831"/>
            <a:ext cx="4157525" cy="10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/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95E-B7C1-9C48-9B37-1D9A28392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5" y="5459190"/>
                <a:ext cx="2440907" cy="784574"/>
              </a:xfrm>
              <a:prstGeom prst="rect">
                <a:avLst/>
              </a:prstGeom>
              <a:blipFill>
                <a:blip r:embed="rId4"/>
                <a:stretch>
                  <a:fillRect l="-6701" t="-112903" b="-17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679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A7E8-D04A-D647-BF25-9717E66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Хи-квадрат Пирсона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Коэффициенты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(«веса» разрядов) вводятся потому, что в общем случае отклонения, относящиеся к различным разрядам, нельзя счи­тать равноправными по значимости.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Одно и то же по абсолютной величине отклонение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dirty="0">
                    <a:effectLst/>
                    <a:latin typeface="CenturyGothic"/>
                  </a:rPr>
                  <a:t>* —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>
                    <a:effectLst/>
                    <a:latin typeface="CenturyGothic"/>
                  </a:rPr>
                  <a:t> 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может быть мало значитель­ным, если сама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велика, и очень заметным, если она мала. Поэтому естественно «веса» </a:t>
                </a:r>
                <a:r>
                  <a:rPr lang="ru-RU" sz="1800" b="1" i="1" dirty="0">
                    <a:effectLst/>
                    <a:latin typeface="CenturyGothic"/>
                  </a:rPr>
                  <a:t>с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взять обратно пропорциональ­ными вероятностям разрядов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</a:t>
                </a:r>
              </a:p>
              <a:p>
                <a:r>
                  <a:rPr lang="ru-RU" sz="1800" b="1" i="1" dirty="0">
                    <a:latin typeface="CenturyGothic"/>
                  </a:rPr>
                  <a:t>Если положить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то при больших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закон распределения величины </a:t>
                </a:r>
                <a:r>
                  <a:rPr lang="en" sz="1800" b="1" i="1" dirty="0">
                    <a:latin typeface="CenturyGothic"/>
                  </a:rPr>
                  <a:t>U</a:t>
                </a:r>
                <a:r>
                  <a:rPr lang="en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обладает весьма простыми свойствами: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он практически не зависит от функции рас­пределения </a:t>
                </a:r>
                <a:r>
                  <a:rPr lang="en-US" sz="1800" b="1" i="1" dirty="0">
                    <a:latin typeface="CenturyGothic"/>
                  </a:rPr>
                  <a:t>F</a:t>
                </a:r>
                <a:r>
                  <a:rPr lang="ru-RU" sz="1800" b="1" i="1" dirty="0">
                    <a:effectLst/>
                    <a:latin typeface="CenturyGothic"/>
                  </a:rPr>
                  <a:t> ( х ) </a:t>
                </a:r>
                <a:r>
                  <a:rPr lang="ru-RU" sz="1800" dirty="0">
                    <a:effectLst/>
                    <a:latin typeface="CenturyGothic"/>
                  </a:rPr>
                  <a:t>и от числа опытов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а зависит только от числа разрядов </a:t>
                </a:r>
                <a:r>
                  <a:rPr lang="en-US" sz="1800" b="1" i="1" dirty="0">
                    <a:effectLst/>
                    <a:latin typeface="CenturyGothic"/>
                  </a:rPr>
                  <a:t>k</a:t>
                </a:r>
                <a:r>
                  <a:rPr lang="ru-RU" sz="1800" dirty="0">
                    <a:effectLst/>
                    <a:latin typeface="CenturyGothic"/>
                  </a:rPr>
                  <a:t>,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r>
                  <a:rPr lang="ru-RU" sz="1800" dirty="0">
                    <a:effectLst/>
                    <a:latin typeface="CenturyGothic"/>
                  </a:rPr>
                  <a:t>Этот закон при увеличении </a:t>
                </a:r>
                <a:r>
                  <a:rPr lang="en-US" sz="1800" b="1" i="1" dirty="0"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приближается к «распределению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»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B18D57A-0B26-C440-A50D-139A895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1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879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41A6F-F1DF-1549-A739-219CC70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Мера расхождения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/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29931-99A4-D144-9DE4-CB0E820F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1902264"/>
                <a:ext cx="2796363" cy="90037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/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9B18B-EFAC-9643-8947-FE96CC725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329" y="1904920"/>
                <a:ext cx="3135278" cy="876907"/>
              </a:xfrm>
              <a:prstGeom prst="rect">
                <a:avLst/>
              </a:prstGeom>
              <a:blipFill>
                <a:blip r:embed="rId4"/>
                <a:stretch>
                  <a:fillRect t="-92857" b="-1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/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20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/>
                  <a:t> с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степенями свободы – это распределение суммы квадратов </a:t>
                </a:r>
                <a:r>
                  <a:rPr lang="en-US" sz="2000" i="1" dirty="0"/>
                  <a:t>r</a:t>
                </a:r>
                <a:r>
                  <a:rPr lang="en-US" sz="2000" dirty="0"/>
                  <a:t> </a:t>
                </a:r>
                <a:r>
                  <a:rPr lang="ru-RU" sz="2000" dirty="0"/>
                  <a:t>независимых случайных величин, каждая из которых подчинена нормальному закону с 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ожиданием = </a:t>
                </a:r>
                <a:r>
                  <a:rPr lang="ru-RU" sz="2000" i="1" dirty="0"/>
                  <a:t>0</a:t>
                </a:r>
                <a:r>
                  <a:rPr lang="ru-RU" sz="2000" dirty="0"/>
                  <a:t> и дисперсией = 1. </a:t>
                </a:r>
              </a:p>
              <a:p>
                <a:r>
                  <a:rPr lang="ru-RU" sz="2000" dirty="0"/>
                  <a:t>Плотность распределения:</a:t>
                </a:r>
              </a:p>
              <a:p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при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гамма функция.</a:t>
                </a:r>
                <a:endParaRPr lang="en-US" sz="2000" dirty="0"/>
              </a:p>
              <a:p>
                <a:r>
                  <a:rPr lang="ru-RU" sz="2000" dirty="0"/>
                  <a:t>мат</a:t>
                </a:r>
                <a:r>
                  <a:rPr lang="en-US" sz="2000" dirty="0"/>
                  <a:t>.</a:t>
                </a:r>
                <a:r>
                  <a:rPr lang="ru-RU" sz="2000" dirty="0"/>
                  <a:t>ожидание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dirty="0"/>
                  <a:t> и дисперсия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i="1" dirty="0">
                    <a:ea typeface="Cambria Math" panose="02040503050406030204" pitchFamily="18" charset="0"/>
                  </a:rPr>
                  <a:t>.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F65A4-DD41-8A43-9BC8-0D7EB7C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0" y="3268910"/>
                <a:ext cx="7697972" cy="3005759"/>
              </a:xfrm>
              <a:prstGeom prst="rect">
                <a:avLst/>
              </a:prstGeom>
              <a:blipFill>
                <a:blip r:embed="rId5"/>
                <a:stretch>
                  <a:fillRect l="-10708" t="-35443" b="-83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802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Функция плотности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4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4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B299C58-DBC0-374D-81ED-D03AC561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t="-3406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7FB6978-740E-1F4E-9D84-9340E2A8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7643" y="1701208"/>
            <a:ext cx="6728713" cy="49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64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AFC51-401A-DE43-B018-00EF4F35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определить число степеней свободы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enturyGothic"/>
                  </a:rPr>
                  <a:t> зависит от параметра </a:t>
                </a:r>
                <a:r>
                  <a:rPr lang="en-US" sz="1800" b="1" i="1" dirty="0">
                    <a:latin typeface="CenturyGothic"/>
                  </a:rPr>
                  <a:t>r</a:t>
                </a:r>
                <a:r>
                  <a:rPr lang="ru-RU" sz="1800" b="1" i="1" dirty="0">
                    <a:effectLst/>
                    <a:latin typeface="CenturyGothic"/>
                  </a:rPr>
                  <a:t>, </a:t>
                </a:r>
                <a:r>
                  <a:rPr lang="ru-RU" sz="1800" dirty="0">
                    <a:effectLst/>
                    <a:latin typeface="CenturyGothic"/>
                  </a:rPr>
                  <a:t>называемого числом «сте­пеней свободы» распределения. Число «степеней свободы» </a:t>
                </a:r>
                <a:r>
                  <a:rPr lang="en-US" sz="1800" i="1" dirty="0">
                    <a:latin typeface="CenturyGothic"/>
                  </a:rPr>
                  <a:t>r</a:t>
                </a:r>
                <a:r>
                  <a:rPr lang="ru-RU" sz="1800" dirty="0">
                    <a:effectLst/>
                    <a:latin typeface="CenturyGothic"/>
                  </a:rPr>
                  <a:t> равно числу разрядов </a:t>
                </a:r>
                <a:r>
                  <a:rPr lang="en-US" sz="1800" i="1" dirty="0">
                    <a:effectLst/>
                    <a:latin typeface="CenturyGothic"/>
                  </a:rPr>
                  <a:t>k</a:t>
                </a:r>
                <a:r>
                  <a:rPr lang="en-US" sz="1800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минус число независимых условий («связей»), на­ложенных на частоты </a:t>
                </a:r>
                <a:r>
                  <a:rPr lang="ru-RU" sz="1800" b="1" i="1" dirty="0">
                    <a:effectLst/>
                    <a:latin typeface="CenturyGothic"/>
                  </a:rPr>
                  <a:t>р</a:t>
                </a:r>
                <a:r>
                  <a:rPr lang="en-US" sz="1800" b="1" i="1" baseline="-25000" dirty="0" err="1">
                    <a:effectLst/>
                    <a:latin typeface="CenturyGothic"/>
                  </a:rPr>
                  <a:t>i</a:t>
                </a:r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endParaRPr lang="en-US" sz="1800" b="1" i="1" dirty="0">
                  <a:latin typeface="CenturyGothic"/>
                </a:endParaRPr>
              </a:p>
              <a:p>
                <a:r>
                  <a:rPr lang="ru-RU" sz="1800" b="1" i="1" dirty="0">
                    <a:latin typeface="CenturyGothic"/>
                  </a:rPr>
                  <a:t>Примеры условий:</a:t>
                </a: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sz="1800" b="1" i="1" dirty="0">
                  <a:latin typeface="CenturyGothic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F6229A9-F724-8E45-A417-365AB7BF4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b="-1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902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посчитать критерий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https://colab.research.google.com/drive/1EuF6rmUqZtt8EQEThsVeiSbNZ8G7TKcx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420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BAD8A-FFFC-9049-BE56-A39D98FB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0B4471-44F1-1A47-B56B-A43AB1C01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о формировании производственного плана предприятия</a:t>
            </a:r>
          </a:p>
          <a:p>
            <a:r>
              <a:rPr lang="ru-RU" dirty="0"/>
              <a:t>Задача </a:t>
            </a:r>
            <a:r>
              <a:rPr lang="ru-RU" dirty="0" err="1"/>
              <a:t>целераспределения</a:t>
            </a:r>
            <a:r>
              <a:rPr lang="ru-RU" dirty="0"/>
              <a:t> средств ПВО по объектам нападения</a:t>
            </a:r>
          </a:p>
          <a:p>
            <a:r>
              <a:rPr lang="ru-RU" dirty="0"/>
              <a:t>Задача выбора оптимального маршрута на транспортной сети.</a:t>
            </a:r>
          </a:p>
          <a:p>
            <a:r>
              <a:rPr lang="ru-RU" dirty="0"/>
              <a:t>Задача оптимального управления многоэтапной программой работ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E2B9BB-AFFC-E647-B386-400A7FD2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441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409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</p:spPr>
            <p:txBody>
              <a:bodyPr/>
              <a:lstStyle/>
              <a:p>
                <a:r>
                  <a:rPr lang="ru-RU" sz="1600" dirty="0">
                    <a:effectLst/>
                    <a:latin typeface="CenturyGothic"/>
                  </a:rPr>
                  <a:t>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latin typeface="CenturyGothic"/>
                  </a:rPr>
                  <a:t>д</a:t>
                </a:r>
                <a:r>
                  <a:rPr lang="ru-RU" sz="1600" dirty="0">
                    <a:effectLst/>
                    <a:latin typeface="CenturyGothic"/>
                  </a:rPr>
                  <a:t>ает возможность оценить степень согласован­ности теоретического и статистического распределений,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Будем исхо­дить из того,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действительно 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(</a:t>
                </a:r>
                <a:r>
                  <a:rPr lang="ru-RU" sz="1600" b="1" i="1" dirty="0">
                    <a:effectLst/>
                    <a:latin typeface="CenturyGothic"/>
                  </a:rPr>
                  <a:t>х).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Тогда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(</a:t>
                </a:r>
                <a:r>
                  <a:rPr lang="en" sz="1600" b="1" i="1" dirty="0">
                    <a:effectLst/>
                    <a:latin typeface="CenturyGothic"/>
                  </a:rPr>
                  <a:t>p-value</a:t>
                </a:r>
                <a:r>
                  <a:rPr lang="ru-RU" sz="1600" b="1" i="1" dirty="0">
                    <a:effectLst/>
                    <a:latin typeface="CenturyGothic"/>
                  </a:rPr>
                  <a:t>)</a:t>
                </a:r>
                <a:r>
                  <a:rPr lang="ru-RU" sz="1600" dirty="0">
                    <a:effectLst/>
                    <a:latin typeface="CenturyGothic"/>
                  </a:rPr>
                  <a:t>, есть вероятность того, что за счет чисто случайных причин мера расхож­дения теоретического и статистического распределений будет не меньше, чем фактически наблюденное в данной серии опытов значение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CenturyGothic"/>
                  </a:rPr>
                  <a:t>. </a:t>
                </a:r>
              </a:p>
              <a:p>
                <a:r>
                  <a:rPr lang="ru-RU" sz="1600" dirty="0">
                    <a:effectLst/>
                    <a:latin typeface="CenturyGothic"/>
                  </a:rPr>
                  <a:t>Если эта вероятность</a:t>
                </a:r>
                <a:r>
                  <a:rPr lang="ru-RU" sz="1600" b="1" i="1" dirty="0">
                    <a:effectLst/>
                    <a:latin typeface="CenturyGothic"/>
                  </a:rPr>
                  <a:t>, р </a:t>
                </a:r>
                <a:r>
                  <a:rPr lang="ru-RU" sz="1600" dirty="0">
                    <a:effectLst/>
                    <a:latin typeface="CenturyGothic"/>
                  </a:rPr>
                  <a:t>весьма мала (настолько мала, что событие с такой вероятностью можно считать практически невозможным), то результат опыта следует считать противоречащим гипотезе </a:t>
                </a:r>
                <a:r>
                  <a:rPr lang="ru-RU" sz="1600" b="1" i="1" dirty="0">
                    <a:effectLst/>
                    <a:latin typeface="CenturyGothic"/>
                  </a:rPr>
                  <a:t>Н </a:t>
                </a:r>
                <a:r>
                  <a:rPr lang="ru-RU" sz="1600" dirty="0">
                    <a:latin typeface="CenturyGothic"/>
                  </a:rPr>
                  <a:t>о</a:t>
                </a:r>
                <a:r>
                  <a:rPr lang="ru-RU" sz="1600" dirty="0">
                    <a:effectLst/>
                    <a:latin typeface="CenturyGothic"/>
                  </a:rPr>
                  <a:t> том, что закон распределения величины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есть </a:t>
                </a:r>
                <a:r>
                  <a:rPr lang="en" sz="1600" b="1" i="1" dirty="0">
                    <a:effectLst/>
                    <a:latin typeface="CenturyGothic"/>
                  </a:rPr>
                  <a:t>F ( x ) . </a:t>
                </a:r>
                <a:endParaRPr lang="ru-RU" sz="1600" b="1" i="1" dirty="0">
                  <a:effectLst/>
                  <a:latin typeface="CenturyGothic"/>
                </a:endParaRPr>
              </a:p>
              <a:p>
                <a:r>
                  <a:rPr lang="ru-RU" sz="1600" dirty="0">
                    <a:effectLst/>
                    <a:latin typeface="CenturyGothic"/>
                  </a:rPr>
                  <a:t>Эту гипотезу следует отбросить как неправдоподобную. Напротив, если вероятность </a:t>
                </a:r>
                <a:r>
                  <a:rPr lang="ru-RU" sz="1600" b="1" i="1" dirty="0">
                    <a:effectLst/>
                    <a:latin typeface="CenturyGothic"/>
                  </a:rPr>
                  <a:t>р </a:t>
                </a:r>
                <a:r>
                  <a:rPr lang="ru-RU" sz="1600" dirty="0">
                    <a:effectLst/>
                    <a:latin typeface="CenturyGothic"/>
                  </a:rPr>
                  <a:t>сравнительно велика, можно признать расхождения меж­ду теоретическим и статистическим распределениями несущественными и отнести их за счет случайных причин. Гипотезу </a:t>
                </a:r>
                <a:r>
                  <a:rPr lang="en-US" sz="1600" b="1" i="1" dirty="0">
                    <a:effectLst/>
                    <a:latin typeface="CenturyGothic"/>
                  </a:rPr>
                  <a:t>H</a:t>
                </a:r>
                <a:r>
                  <a:rPr lang="ru-RU" sz="1600" b="1" i="1" dirty="0">
                    <a:effectLst/>
                    <a:latin typeface="CenturyGothic"/>
                  </a:rPr>
                  <a:t> </a:t>
                </a:r>
                <a:r>
                  <a:rPr lang="ru-RU" sz="1600" dirty="0">
                    <a:effectLst/>
                    <a:latin typeface="CenturyGothic"/>
                  </a:rPr>
                  <a:t>о том, что величина </a:t>
                </a:r>
                <a:r>
                  <a:rPr lang="en" sz="1600" b="1" i="1" dirty="0">
                    <a:effectLst/>
                    <a:latin typeface="CenturyGothic"/>
                  </a:rPr>
                  <a:t>X </a:t>
                </a:r>
                <a:r>
                  <a:rPr lang="ru-RU" sz="1600" dirty="0">
                    <a:effectLst/>
                    <a:latin typeface="CenturyGothic"/>
                  </a:rPr>
                  <a:t>распределена по закону </a:t>
                </a:r>
                <a:r>
                  <a:rPr lang="en" sz="1600" b="1" i="1" dirty="0">
                    <a:effectLst/>
                    <a:latin typeface="CenturyGothic"/>
                  </a:rPr>
                  <a:t>F </a:t>
                </a:r>
                <a:r>
                  <a:rPr lang="en" sz="1600" dirty="0">
                    <a:effectLst/>
                    <a:latin typeface="CenturyGothic"/>
                  </a:rPr>
                  <a:t>(</a:t>
                </a:r>
                <a:r>
                  <a:rPr lang="ru-RU" sz="1600" dirty="0">
                    <a:effectLst/>
                    <a:latin typeface="CenturyGothic"/>
                  </a:rPr>
                  <a:t>х), можно считать правдо­подобной или, по крайней мере, не противоречащей опытным данным. </a:t>
                </a:r>
                <a:endParaRPr lang="en-US" sz="1600" dirty="0">
                  <a:effectLst/>
                  <a:latin typeface="CenturyGothic"/>
                </a:endParaRPr>
              </a:p>
              <a:p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  <a:p>
                <a:pPr marL="3810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67E3598E-A5A7-4748-ADA9-9C058CD9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2474"/>
                <a:ext cx="8229600" cy="4914226"/>
              </a:xfrm>
              <a:blipFill>
                <a:blip r:embed="rId2"/>
                <a:stretch>
                  <a:fillRect l="-1235" t="-23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5679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A76DA-A831-5748-A8A5-17F7583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2"/>
            <a:ext cx="8229600" cy="533437"/>
          </a:xfrm>
        </p:spPr>
        <p:txBody>
          <a:bodyPr/>
          <a:lstStyle/>
          <a:p>
            <a:r>
              <a:rPr lang="ru-RU" dirty="0"/>
              <a:t>Смысл </a:t>
            </a:r>
            <a:r>
              <a:rPr lang="en-US" dirty="0"/>
              <a:t>p-value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DF02-B1C7-EB48-875D-5F6FA0A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801" y="2070950"/>
            <a:ext cx="7066397" cy="3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232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386E-1B4A-6B41-B2AE-9439842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На сколько должно быть мало </a:t>
            </a:r>
            <a:r>
              <a:rPr lang="en-US" sz="4000" dirty="0"/>
              <a:t>p-value?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В</a:t>
                </a:r>
                <a:r>
                  <a:rPr lang="ru-RU" sz="1800" dirty="0">
                    <a:effectLst/>
                    <a:latin typeface="CenturyGothic"/>
                  </a:rPr>
                  <a:t>опрос неопределенный; он не может быть решен из математических соображений, так же как и вопрос о том, насколько мала должна быть вероятность события для того, чтобы считать его практически невозможным.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На практике, если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оказывается меньшим чем 0,1, рекомендуется проверить экспе­римент, если возможно — повторить его и в случае, если заметные расхождения снова появятся, пытаться искать более подходящий для описания статистических данных закон распределения. </a:t>
                </a:r>
                <a:endParaRPr lang="ru-RU" dirty="0"/>
              </a:p>
              <a:p>
                <a:r>
                  <a:rPr lang="ru-RU" sz="1800" dirty="0">
                    <a:latin typeface="CenturyGothic"/>
                  </a:rPr>
                  <a:t>С</a:t>
                </a:r>
                <a:r>
                  <a:rPr lang="ru-RU" sz="1800" dirty="0">
                    <a:effectLst/>
                    <a:latin typeface="CenturyGothic"/>
                  </a:rPr>
                  <a:t> помощью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(или любого другого критерия согласия) можно только в некоторых случаях </a:t>
                </a:r>
                <a:r>
                  <a:rPr lang="ru-RU" sz="1800" b="1" i="1" dirty="0">
                    <a:effectLst/>
                    <a:latin typeface="CenturyGothic"/>
                  </a:rPr>
                  <a:t>опровергнуть</a:t>
                </a:r>
                <a:r>
                  <a:rPr lang="ru-RU" sz="1800" dirty="0">
                    <a:effectLst/>
                    <a:latin typeface="CenturyGothic"/>
                  </a:rPr>
                  <a:t> выбранную гипотезу </a:t>
                </a:r>
                <a:r>
                  <a:rPr lang="ru-RU" sz="1800" b="1" i="1" dirty="0">
                    <a:effectLst/>
                    <a:latin typeface="CenturyGothic"/>
                  </a:rPr>
                  <a:t>Н </a:t>
                </a:r>
                <a:r>
                  <a:rPr lang="ru-RU" sz="1800" dirty="0">
                    <a:effectLst/>
                    <a:latin typeface="CenturyGothic"/>
                  </a:rPr>
                  <a:t>и отбросить ее как явно несо­гласную с опытными данными</a:t>
                </a:r>
                <a:r>
                  <a:rPr lang="ru-RU" sz="1800" dirty="0">
                    <a:latin typeface="CenturyGothic"/>
                  </a:rPr>
                  <a:t>.</a:t>
                </a:r>
                <a:endParaRPr lang="ru-RU" sz="1800" dirty="0">
                  <a:effectLst/>
                  <a:latin typeface="CenturyGothic"/>
                </a:endParaRPr>
              </a:p>
              <a:p>
                <a:r>
                  <a:rPr lang="ru-RU" sz="1800" dirty="0">
                    <a:latin typeface="CenturyGothic"/>
                  </a:rPr>
                  <a:t>Е</a:t>
                </a:r>
                <a:r>
                  <a:rPr lang="ru-RU" sz="1800" dirty="0">
                    <a:effectLst/>
                    <a:latin typeface="CenturyGothic"/>
                  </a:rPr>
                  <a:t>сли же вероятность </a:t>
                </a:r>
                <a:r>
                  <a:rPr lang="ru-RU" sz="1800" b="1" i="1" dirty="0">
                    <a:effectLst/>
                    <a:latin typeface="CenturyGothic"/>
                  </a:rPr>
                  <a:t>р </a:t>
                </a:r>
                <a:r>
                  <a:rPr lang="ru-RU" sz="1800" dirty="0">
                    <a:effectLst/>
                    <a:latin typeface="CenturyGothic"/>
                  </a:rPr>
                  <a:t>велика, то этот факт сам по себе ни в коем случае не может считаться доказатель­ством справедливости гипотезы </a:t>
                </a:r>
                <a:r>
                  <a:rPr lang="ru-RU" sz="1800" b="1" i="1" dirty="0">
                    <a:effectLst/>
                    <a:latin typeface="CenturyGothic"/>
                  </a:rPr>
                  <a:t>Н, </a:t>
                </a:r>
                <a:r>
                  <a:rPr lang="ru-RU" sz="1800" dirty="0">
                    <a:effectLst/>
                    <a:latin typeface="CenturyGothic"/>
                  </a:rPr>
                  <a:t>а указывает только на то, что гипотеза не противоречит опытным данным.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8EE2B52-7A6F-9D49-AA00-B50C1C56D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698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85605-854C-0E46-B1B3-E9BD2CD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</p:spPr>
            <p:txBody>
              <a:bodyPr/>
              <a:lstStyle/>
              <a:p>
                <a:r>
                  <a:rPr lang="ru-RU" sz="1800" dirty="0">
                    <a:effectLst/>
                    <a:latin typeface="CenturyGothic"/>
                  </a:rPr>
                  <a:t>Какова бы ни была функция распределения </a:t>
                </a:r>
                <a:r>
                  <a:rPr lang="en-US" sz="1800" dirty="0">
                    <a:effectLst/>
                    <a:latin typeface="CenturyGothic"/>
                  </a:rPr>
                  <a:t>F</a:t>
                </a:r>
                <a:r>
                  <a:rPr lang="ru-RU" sz="1800" dirty="0">
                    <a:effectLst/>
                    <a:latin typeface="CenturyGothic"/>
                  </a:rPr>
                  <a:t>(</a:t>
                </a:r>
                <a:r>
                  <a:rPr lang="ru-RU" sz="1800" b="1" i="1" dirty="0">
                    <a:effectLst/>
                    <a:latin typeface="CenturyGothic"/>
                  </a:rPr>
                  <a:t>х</a:t>
                </a:r>
                <a:r>
                  <a:rPr lang="ru-RU" sz="1800" dirty="0">
                    <a:effectLst/>
                    <a:latin typeface="CenturyGothic"/>
                  </a:rPr>
                  <a:t>) непрерывной случайной величины </a:t>
                </a:r>
                <a:r>
                  <a:rPr lang="en" sz="1800" b="1" i="1" dirty="0">
                    <a:effectLst/>
                    <a:latin typeface="CenturyGothic"/>
                  </a:rPr>
                  <a:t>X, </a:t>
                </a:r>
                <a:r>
                  <a:rPr lang="ru-RU" sz="1800" dirty="0">
                    <a:effectLst/>
                    <a:latin typeface="CenturyGothic"/>
                  </a:rPr>
                  <a:t>при неограниченном возрастании числа независимых наблюдений </a:t>
                </a:r>
                <a:r>
                  <a:rPr lang="en-US" sz="1800" b="1" i="1" dirty="0">
                    <a:effectLst/>
                    <a:latin typeface="CenturyGothic"/>
                  </a:rPr>
                  <a:t>n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вероятность неравенства 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CenturyGothic"/>
                  </a:rPr>
                  <a:t>стремится к пределу</a:t>
                </a:r>
                <a:endParaRPr lang="en-US" sz="1800" dirty="0">
                  <a:effectLst/>
                  <a:latin typeface="CenturyGothic"/>
                </a:endParaRPr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DFF87CD-DB49-4B48-9855-B404E869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59" y="2076283"/>
                <a:ext cx="8229600" cy="4069148"/>
              </a:xfrm>
              <a:blipFill>
                <a:blip r:embed="rId2"/>
                <a:stretch>
                  <a:fillRect l="-1233" t="-2181" b="-19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/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3857B-FD0C-8946-872C-CCED599E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2" y="1645396"/>
                <a:ext cx="5156790" cy="430887"/>
              </a:xfrm>
              <a:prstGeom prst="rect">
                <a:avLst/>
              </a:prstGeom>
              <a:blipFill>
                <a:blip r:embed="rId3"/>
                <a:stretch>
                  <a:fillRect t="-22857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C2B32-301B-1443-B3BF-10A416E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38" y="3599734"/>
            <a:ext cx="4206091" cy="32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35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75F99-FD99-7B4D-9A44-913BE9DC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274637"/>
            <a:ext cx="9037674" cy="1143200"/>
          </a:xfrm>
        </p:spPr>
        <p:txBody>
          <a:bodyPr/>
          <a:lstStyle/>
          <a:p>
            <a:r>
              <a:rPr lang="ru-RU" dirty="0"/>
              <a:t>Как посчитать критерий</a:t>
            </a:r>
            <a:r>
              <a:rPr lang="en-US" dirty="0"/>
              <a:t> </a:t>
            </a:r>
            <a:r>
              <a:rPr lang="ru-RU" dirty="0"/>
              <a:t>Колмогорова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4BA88-181C-8C46-BC6A-2CC98DA79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" dirty="0">
                <a:hlinkClick r:id="rId2"/>
              </a:rPr>
              <a:t>https://colab.research.google.com/drive/1g9aS5RpoBYB-xcwreZ0TCns0RBBL-mdv</a:t>
            </a:r>
            <a:endParaRPr lang="ru-RU" dirty="0"/>
          </a:p>
          <a:p>
            <a:pPr marL="381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8580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32C2-8F5C-1C44-AC12-0C4B0D6E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Колмогорова. Когда применим?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sz="1800" dirty="0">
                    <a:latin typeface="CenturyGothic"/>
                  </a:rPr>
                  <a:t>М</a:t>
                </a:r>
                <a:r>
                  <a:rPr lang="ru-RU" sz="1800" dirty="0">
                    <a:effectLst/>
                    <a:latin typeface="CenturyGothic"/>
                  </a:rPr>
                  <a:t>ожно применять только в случае, когда гипотетическое распреде­ление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 </a:t>
                </a:r>
                <a:r>
                  <a:rPr lang="ru-RU" sz="1800" dirty="0">
                    <a:effectLst/>
                    <a:latin typeface="CenturyGothic"/>
                  </a:rPr>
                  <a:t>полностью известно заранее из каких-либо теоретиче­ских соображений, т. е. когда известен не только вид функции рас­пределения </a:t>
                </a:r>
                <a:r>
                  <a:rPr lang="en" sz="1800" b="1" i="1" dirty="0">
                    <a:effectLst/>
                    <a:latin typeface="CenturyGothic"/>
                  </a:rPr>
                  <a:t>F(</a:t>
                </a:r>
                <a:r>
                  <a:rPr lang="ru-RU" sz="1800" b="1" i="1" dirty="0">
                    <a:effectLst/>
                    <a:latin typeface="CenturyGothic"/>
                  </a:rPr>
                  <a:t>х), </a:t>
                </a:r>
                <a:r>
                  <a:rPr lang="ru-RU" sz="1800" dirty="0">
                    <a:effectLst/>
                    <a:latin typeface="CenturyGothic"/>
                  </a:rPr>
                  <a:t>но и все входящие в нее параметры.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Такой случай сравнительно редко встречается на практике. Обычно из теоретиче­ских соображений известен только общий вид функции </a:t>
                </a:r>
                <a:r>
                  <a:rPr lang="en" sz="1800" b="1" i="1" dirty="0">
                    <a:effectLst/>
                    <a:latin typeface="CenturyGothic"/>
                  </a:rPr>
                  <a:t>F(x)</a:t>
                </a:r>
                <a:r>
                  <a:rPr lang="en" sz="1800" i="1" dirty="0">
                    <a:effectLst/>
                    <a:latin typeface="CenturyGothic"/>
                  </a:rPr>
                  <a:t>,</a:t>
                </a:r>
                <a:r>
                  <a:rPr lang="ru-RU" sz="1800" i="1" dirty="0">
                    <a:effectLst/>
                    <a:latin typeface="CenturyGothic"/>
                  </a:rPr>
                  <a:t> </a:t>
                </a:r>
                <a:r>
                  <a:rPr lang="en" sz="1800" i="1" dirty="0">
                    <a:effectLst/>
                    <a:latin typeface="CenturyGothic"/>
                  </a:rPr>
                  <a:t>a</a:t>
                </a:r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входящие в нее числовые параметры определяются по данному статистическому материалу. </a:t>
                </a:r>
              </a:p>
              <a:p>
                <a:r>
                  <a:rPr lang="ru-RU" sz="1800" dirty="0">
                    <a:effectLst/>
                    <a:latin typeface="CenturyGothic"/>
                  </a:rPr>
                  <a:t>При применении критерия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 </a:t>
                </a:r>
                <a:r>
                  <a:rPr lang="ru-RU" sz="1800" dirty="0">
                    <a:effectLst/>
                    <a:latin typeface="CenturyGothic"/>
                  </a:rPr>
                  <a:t>это обстоятельство учитывается соответствующим уменьшением числа степеней свободы распределения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b="1" i="1" dirty="0">
                    <a:effectLst/>
                    <a:latin typeface="CenturyGothic"/>
                  </a:rPr>
                  <a:t>. </a:t>
                </a:r>
                <a:r>
                  <a:rPr lang="ru-RU" sz="1800" dirty="0">
                    <a:effectLst/>
                    <a:latin typeface="CenturyGothic"/>
                  </a:rPr>
                  <a:t>Критерий А. Н. Колмогорова такого согласования не предусматривает. Если все же применять этот критерий в тех случаях, когда параметры теоретического распределения выбираются по статистическим данным, критерий дает заведомо завышенные зна­чения вероятности Р(Х); поэтому мы в ряде случаев рискуем принять как правдоподобную гипотезу, в действительности плохо согласую­щуюся с опытными данными.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F780C88-6542-0F46-B948-FBAF03CB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35" t="-2046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2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CFA1A-4026-3E40-A4C1-A4E74AEB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параметров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9CFCA-115A-4A42-B221-1B760112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Для поиска закона распределения нужно много наблюдений</a:t>
            </a:r>
          </a:p>
          <a:p>
            <a:r>
              <a:rPr lang="ru-RU" sz="2400" dirty="0"/>
              <a:t>А что делать если их мало?</a:t>
            </a:r>
          </a:p>
          <a:p>
            <a:r>
              <a:rPr lang="ru-RU" sz="2400" dirty="0"/>
              <a:t>На основе ограниченного числа наблюдений можно приблизительно найти параметры законов – мат. ожидание, дисперсия …</a:t>
            </a:r>
          </a:p>
          <a:p>
            <a:r>
              <a:rPr lang="ru-RU" sz="2400" dirty="0"/>
              <a:t>Любая оценка на основе опытов – случайная величина</a:t>
            </a:r>
          </a:p>
          <a:p>
            <a:r>
              <a:rPr lang="ru-RU" sz="2400" dirty="0"/>
              <a:t>Будем заниматься поиском «оценок параметров»</a:t>
            </a:r>
          </a:p>
          <a:p>
            <a:r>
              <a:rPr lang="ru-RU" sz="2400" dirty="0"/>
              <a:t>Желательно найти оценку с минимальной ошибкой</a:t>
            </a:r>
          </a:p>
        </p:txBody>
      </p:sp>
    </p:spTree>
    <p:extLst>
      <p:ext uri="{BB962C8B-B14F-4D97-AF65-F5344CB8AC3E}">
        <p14:creationId xmlns:p14="http://schemas.microsoft.com/office/powerpoint/2010/main" val="39172859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7F5B-17C0-7047-9E29-B781EE8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Общая задача оценки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" indent="0">
                  <a:buNone/>
                </a:pPr>
                <a:r>
                  <a:rPr lang="ru-RU" sz="2400" dirty="0"/>
                  <a:t>Дано:</a:t>
                </a:r>
              </a:p>
              <a:p>
                <a:pPr marL="38100" indent="0">
                  <a:buNone/>
                </a:pPr>
                <a:r>
                  <a:rPr lang="ru-RU" sz="2400" dirty="0"/>
                  <a:t>Наблюдения </a:t>
                </a:r>
                <a:r>
                  <a:rPr lang="ru-RU" sz="2400" dirty="0" err="1"/>
                  <a:t>сл.величины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  <a:r>
                  <a:rPr lang="ru-RU" sz="2400" dirty="0"/>
                  <a:t>Закон распределения наблюдений одинаков</a:t>
                </a:r>
              </a:p>
              <a:p>
                <a:pPr marL="38100" indent="0">
                  <a:buNone/>
                </a:pPr>
                <a:r>
                  <a:rPr lang="ru-RU" sz="2400" dirty="0"/>
                  <a:t>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оценка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sz="2400" dirty="0"/>
                  <a:t> - это функция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sz="2400" dirty="0"/>
                  <a:t> - это случайная величина </a:t>
                </a:r>
              </a:p>
              <a:p>
                <a:pPr marL="38100" indent="0">
                  <a:buNone/>
                </a:pPr>
                <a:r>
                  <a:rPr lang="ru-RU" sz="2400" dirty="0"/>
                  <a:t>Закон распределения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sz="2400" dirty="0"/>
                  <a:t> зависит от:</a:t>
                </a:r>
              </a:p>
              <a:p>
                <a:pPr marL="38100" indent="0">
                  <a:buNone/>
                </a:pPr>
                <a:r>
                  <a:rPr lang="ru-RU" sz="2400" dirty="0"/>
                  <a:t>1) закона распределения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sz="2400" dirty="0"/>
              </a:p>
              <a:p>
                <a:pPr marL="38100" indent="0">
                  <a:buNone/>
                </a:pPr>
                <a:r>
                  <a:rPr lang="ru-RU" sz="2400" dirty="0"/>
                  <a:t>2) числа наблюдений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sz="2400" dirty="0"/>
              </a:p>
              <a:p>
                <a:pPr marL="38100" indent="0">
                  <a:buNone/>
                </a:pPr>
                <a:r>
                  <a:rPr lang="ru-RU" sz="2400" dirty="0"/>
                  <a:t>Требуется найти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sz="2400" dirty="0"/>
                  <a:t> удовлетворяющую требованиям на следующем слайде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C16482D-A858-4C43-A4DC-C447E0A7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72" b="-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247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Требования к оценке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7600F35-02AD-7C4A-A740-503DC7D1E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6"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Состоятельность: при увеличении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сходиться по вероятности к параметру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 err="1"/>
                  <a:t>Несмещенность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Эффективность: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 marL="38100" indent="0">
                  <a:buNone/>
                </a:pPr>
                <a:endParaRPr lang="en-US" dirty="0"/>
              </a:p>
              <a:p>
                <a:pPr marL="38100" indent="0">
                  <a:buNone/>
                </a:pPr>
                <a:r>
                  <a:rPr lang="ru-RU" dirty="0"/>
                  <a:t>Оценка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ru-RU" dirty="0"/>
                  <a:t> должна быть получена за приемлемое время, поэтому требования могут немного нарушаться. 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5024384-879A-D241-8547-A4C3D26BB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35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037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B5162-3E86-FA49-A5F4-B1F57BD46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многокритериального анализа результатов моделирования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78BE77-85E9-3E4A-8FB3-7793EE638C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335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1BBBC-9B54-8342-9504-D34B9551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постановка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9D8B0-0654-F04C-9DDF-C532F16E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4E40E603-6815-F847-B53B-7F3EFF66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76" y="1542192"/>
            <a:ext cx="8008577" cy="440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493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СППР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СППР (DSS) – автоматизированная система, которая </a:t>
            </a:r>
            <a:r>
              <a:rPr lang="ru-RU" i="1" dirty="0"/>
              <a:t>помогает</a:t>
            </a:r>
            <a:r>
              <a:rPr lang="ru-RU" dirty="0"/>
              <a:t> лицам, принимающим решения (ЛПР), использовать данные и модели, чтобы решать </a:t>
            </a:r>
            <a:r>
              <a:rPr lang="ru-RU" i="1" dirty="0"/>
              <a:t>слабоструктурированные и неструктурированные </a:t>
            </a:r>
            <a:r>
              <a:rPr lang="ru-RU" dirty="0"/>
              <a:t>проблемы.</a:t>
            </a:r>
          </a:p>
          <a:p>
            <a:r>
              <a:rPr lang="ru-RU" dirty="0"/>
              <a:t>Слабоструктурированные проблемы – это проблемы, которые содержат как количественные так и качественные переменные. Причем качественные аспекты проблемы имеют тенденцию доминировать.</a:t>
            </a:r>
          </a:p>
          <a:p>
            <a:r>
              <a:rPr lang="ru-RU" dirty="0"/>
              <a:t>СППР и экспертная система не одно и тоже!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Критерий – позволяет оценить степень достижения цели/целей</a:t>
            </a:r>
          </a:p>
          <a:p>
            <a:pPr marL="0" indent="0">
              <a:buNone/>
            </a:pPr>
            <a:r>
              <a:rPr lang="ru-RU" dirty="0"/>
              <a:t>Отношение критерий-цели – многие-ко-многим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Различают задачи:</a:t>
            </a:r>
          </a:p>
          <a:p>
            <a:r>
              <a:rPr lang="ru-RU" dirty="0"/>
              <a:t>Однокритериальные – решать проще</a:t>
            </a:r>
          </a:p>
          <a:p>
            <a:r>
              <a:rPr lang="ru-RU" dirty="0"/>
              <a:t>Многокритериальные – решать сложнее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критериям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ru-RU" dirty="0"/>
              <a:t>Полнота – набор критериев должен охватывать все существенные аспекты решаемой задачи.</a:t>
            </a:r>
          </a:p>
          <a:p>
            <a:pPr lvl="0"/>
            <a:r>
              <a:rPr lang="ru-RU" dirty="0"/>
              <a:t>Действенность – набор критериев может быть с пользой применен при анализе задачи.</a:t>
            </a:r>
          </a:p>
          <a:p>
            <a:pPr lvl="0"/>
            <a:r>
              <a:rPr lang="ru-RU" dirty="0"/>
              <a:t>Разложимость – набор критериев можно разбить на части, чтобы упростить решаемую задачу.</a:t>
            </a:r>
          </a:p>
          <a:p>
            <a:pPr lvl="0"/>
            <a:r>
              <a:rPr lang="ru-RU" dirty="0"/>
              <a:t>Не избыточность – критерии не должны дублировать одни и те же аспекты решаемой задачи.</a:t>
            </a:r>
          </a:p>
          <a:p>
            <a:pPr lvl="0"/>
            <a:r>
              <a:rPr lang="ru-RU" dirty="0"/>
              <a:t>Минимальность – векторный критерий должен иметь по возможности минимальную размерность.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50631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Альтернатива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91308"/>
            <a:ext cx="7886700" cy="606669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Альтернатива - каждое из несовместных решений отображаемое точкой </a:t>
            </a:r>
            <a:r>
              <a:rPr lang="ru-RU" dirty="0" err="1"/>
              <a:t>критериального</a:t>
            </a:r>
            <a:r>
              <a:rPr lang="ru-RU" dirty="0"/>
              <a:t> пространства. </a:t>
            </a:r>
          </a:p>
          <a:p>
            <a:r>
              <a:rPr lang="ru-RU" dirty="0"/>
              <a:t>Совокупность  всех точек представляет собой полное множество альтернатив. Оно содержит как реализуемые, так и не реализуемые решения. Альтернативами являются  как решения по выбору управления, так и решения по выбору структуры или параметров управляемой системы. </a:t>
            </a:r>
          </a:p>
          <a:p>
            <a:r>
              <a:rPr lang="ru-RU" dirty="0"/>
              <a:t>Основная задача принятия  решений - задача оптимизации или ранжирования альтернатив.</a:t>
            </a:r>
          </a:p>
          <a:p>
            <a:pPr marL="0" indent="0">
              <a:buNone/>
            </a:pPr>
            <a:r>
              <a:rPr lang="ru-RU" dirty="0"/>
              <a:t>Пусть А=(а</a:t>
            </a:r>
            <a:r>
              <a:rPr lang="ru-RU" baseline="-25000" dirty="0"/>
              <a:t>1</a:t>
            </a:r>
            <a:r>
              <a:rPr lang="ru-RU" dirty="0"/>
              <a:t>, а</a:t>
            </a:r>
            <a:r>
              <a:rPr lang="ru-RU" baseline="-25000" dirty="0"/>
              <a:t>2</a:t>
            </a:r>
            <a:r>
              <a:rPr lang="ru-RU" dirty="0"/>
              <a:t>,…</a:t>
            </a:r>
            <a:r>
              <a:rPr lang="ru-RU" dirty="0" err="1"/>
              <a:t>а</a:t>
            </a:r>
            <a:r>
              <a:rPr lang="ru-RU" baseline="-25000" dirty="0" err="1"/>
              <a:t>n</a:t>
            </a:r>
            <a:r>
              <a:rPr lang="ru-RU" dirty="0"/>
              <a:t>) – множество реализуемых альтернатив.</a:t>
            </a:r>
          </a:p>
          <a:p>
            <a:pPr marL="0" indent="0">
              <a:buNone/>
            </a:pPr>
            <a:r>
              <a:rPr lang="ru-RU" dirty="0"/>
              <a:t>Тогда оптимальная  альтернатива  запишется в виде</a:t>
            </a:r>
          </a:p>
          <a:p>
            <a:pPr marL="0" indent="0">
              <a:buNone/>
            </a:pPr>
            <a:r>
              <a:rPr lang="ru-RU" dirty="0"/>
              <a:t>                                   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baseline="30000" dirty="0"/>
              <a:t>0</a:t>
            </a:r>
            <a:r>
              <a:rPr lang="en-US" dirty="0"/>
              <a:t>  =  </a:t>
            </a:r>
            <a:r>
              <a:rPr lang="en-US" dirty="0" err="1"/>
              <a:t>arg</a:t>
            </a:r>
            <a:r>
              <a:rPr lang="en-US" dirty="0"/>
              <a:t>  max/min  F(a)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                           a</a:t>
            </a:r>
            <a:r>
              <a:rPr lang="ru-RU" dirty="0"/>
              <a:t>    </a:t>
            </a:r>
          </a:p>
          <a:p>
            <a:pPr marL="0" indent="0">
              <a:buNone/>
            </a:pPr>
            <a:r>
              <a:rPr lang="ru-RU" dirty="0"/>
              <a:t>   где  </a:t>
            </a:r>
            <a:r>
              <a:rPr lang="en-US" dirty="0"/>
              <a:t>F</a:t>
            </a:r>
            <a:r>
              <a:rPr lang="ru-RU" dirty="0"/>
              <a:t>(</a:t>
            </a:r>
            <a:r>
              <a:rPr lang="en-US" dirty="0"/>
              <a:t>a</a:t>
            </a:r>
            <a:r>
              <a:rPr lang="ru-RU" dirty="0"/>
              <a:t>) -  значение критерия при альтернативе  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Оптимальность по Парето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Альтернатива А1 </a:t>
            </a:r>
            <a:r>
              <a:rPr lang="ru-RU" b="1" dirty="0"/>
              <a:t>доминирует</a:t>
            </a:r>
            <a:r>
              <a:rPr lang="ru-RU" dirty="0"/>
              <a:t> над альтернативой А2, если по всем показателям (локальным критериям) А1 не уступает А2, а хотя бы по одному из них лучше.</a:t>
            </a:r>
          </a:p>
          <a:p>
            <a:r>
              <a:rPr lang="ru-RU" dirty="0"/>
              <a:t>Решение следует искать среди </a:t>
            </a:r>
            <a:r>
              <a:rPr lang="ru-RU" dirty="0" err="1"/>
              <a:t>недоминируемых</a:t>
            </a:r>
            <a:r>
              <a:rPr lang="ru-RU" dirty="0"/>
              <a:t> альтернатив</a:t>
            </a:r>
          </a:p>
          <a:p>
            <a:pPr marL="0" indent="0">
              <a:buNone/>
            </a:pPr>
            <a:r>
              <a:rPr lang="ru-RU" dirty="0"/>
              <a:t>Проблемы:</a:t>
            </a:r>
          </a:p>
          <a:p>
            <a:r>
              <a:rPr lang="ru-RU" dirty="0" err="1"/>
              <a:t>Недоминируемых</a:t>
            </a:r>
            <a:r>
              <a:rPr lang="ru-RU" dirty="0"/>
              <a:t> альтернатив может быть много</a:t>
            </a:r>
          </a:p>
          <a:p>
            <a:r>
              <a:rPr lang="ru-RU" dirty="0"/>
              <a:t>Нет способа ранжировать внутри множеств </a:t>
            </a:r>
            <a:r>
              <a:rPr lang="ru-RU" dirty="0" err="1"/>
              <a:t>недоминируемых</a:t>
            </a:r>
            <a:r>
              <a:rPr lang="ru-RU" dirty="0"/>
              <a:t> и </a:t>
            </a:r>
            <a:r>
              <a:rPr lang="ru-RU" dirty="0" err="1"/>
              <a:t>доминируемых</a:t>
            </a:r>
            <a:r>
              <a:rPr lang="ru-RU" dirty="0"/>
              <a:t> </a:t>
            </a:r>
            <a:r>
              <a:rPr lang="ru-RU" dirty="0" err="1"/>
              <a:t>альтеранитв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52742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Методы поддержки решений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1300" y="635000"/>
          <a:ext cx="8470900" cy="56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594100" y="2882900"/>
          <a:ext cx="37084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62868" y="5308600"/>
          <a:ext cx="5453063" cy="96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136900" y="2781301"/>
            <a:ext cx="691243" cy="46585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25900" y="2781300"/>
            <a:ext cx="0" cy="3175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90900" y="3416300"/>
            <a:ext cx="800100" cy="3429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59400" y="2781300"/>
            <a:ext cx="0" cy="7874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8135" y="5410200"/>
            <a:ext cx="178430" cy="0"/>
          </a:xfrm>
          <a:prstGeom prst="line">
            <a:avLst/>
          </a:prstGeom>
          <a:ln w="12700" cmpd="sng">
            <a:solidFill>
              <a:srgbClr val="F2D9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4330700" y="2781300"/>
            <a:ext cx="1028700" cy="203200"/>
          </a:xfrm>
          <a:prstGeom prst="bentConnector3">
            <a:avLst>
              <a:gd name="adj1" fmla="val 100617"/>
            </a:avLst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945082" y="5664200"/>
            <a:ext cx="14224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Нечеткие методы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609793">
            <a:off x="6534217" y="5172526"/>
            <a:ext cx="486569" cy="482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сумма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                              </a:t>
            </a:r>
            <a:r>
              <a:rPr lang="en-US" b="1" baseline="-25000" dirty="0"/>
              <a:t>n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b="1" dirty="0"/>
              <a:t>   W=</a:t>
            </a:r>
            <a:r>
              <a:rPr lang="en-US" b="1" dirty="0">
                <a:sym typeface="Symbol" charset="2"/>
              </a:rPr>
              <a:t>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dirty="0"/>
              <a:t>                    ,</a:t>
            </a:r>
            <a:r>
              <a:rPr lang="ru-RU" b="1" dirty="0"/>
              <a:t> </a:t>
            </a:r>
            <a:r>
              <a:rPr lang="ru-RU" dirty="0"/>
              <a:t>где</a:t>
            </a:r>
          </a:p>
          <a:p>
            <a:pPr marL="0" indent="0">
              <a:buNone/>
            </a:pPr>
            <a:r>
              <a:rPr lang="en-US" dirty="0"/>
              <a:t>                             </a:t>
            </a:r>
            <a:r>
              <a:rPr lang="en-US" baseline="30000" dirty="0" err="1"/>
              <a:t>i</a:t>
            </a:r>
            <a:r>
              <a:rPr lang="ru-RU" baseline="30000" dirty="0"/>
              <a:t>=1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max 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imax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>
                <a:sym typeface="Symbol" charset="2"/>
              </a:rPr>
              <a:t></a:t>
            </a:r>
            <a:r>
              <a:rPr lang="ru-RU" dirty="0"/>
              <a:t> </a:t>
            </a:r>
            <a:r>
              <a:rPr lang="ru-RU" dirty="0">
                <a:sym typeface="Symbol" charset="2"/>
              </a:rPr>
              <a:t></a:t>
            </a:r>
            <a:r>
              <a:rPr lang="ru-RU" baseline="-25000" dirty="0" err="1"/>
              <a:t>i</a:t>
            </a:r>
            <a:r>
              <a:rPr lang="ru-RU" dirty="0"/>
              <a:t>=1 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непосредственное назначение для </a:t>
            </a:r>
            <a:r>
              <a:rPr lang="en-US" dirty="0"/>
              <a:t>n &lt; 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весов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Матрица парных сравнений</a:t>
            </a:r>
          </a:p>
          <a:p>
            <a:r>
              <a:rPr lang="ru-RU" dirty="0"/>
              <a:t>Элементы матрицы а</a:t>
            </a:r>
            <a:r>
              <a:rPr lang="en-US" baseline="-25000" dirty="0" err="1"/>
              <a:t>ij</a:t>
            </a:r>
            <a:r>
              <a:rPr lang="ru-RU" dirty="0"/>
              <a:t> показывают во сколько раз </a:t>
            </a:r>
            <a:r>
              <a:rPr lang="en-US" dirty="0" err="1"/>
              <a:t>i</a:t>
            </a:r>
            <a:r>
              <a:rPr lang="ru-RU" dirty="0"/>
              <a:t>-й показатель важнее </a:t>
            </a:r>
            <a:r>
              <a:rPr lang="en-US" dirty="0"/>
              <a:t>j</a:t>
            </a:r>
            <a:r>
              <a:rPr lang="ru-RU" dirty="0"/>
              <a:t> – </a:t>
            </a:r>
            <a:r>
              <a:rPr lang="ru-RU" dirty="0" err="1"/>
              <a:t>го</a:t>
            </a:r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984737" y="3534508"/>
          <a:ext cx="253218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9" r:id="rId3" imgW="812447" imgH="495085" progId="Equation.3">
                  <p:embed/>
                </p:oleObj>
              </mc:Choice>
              <mc:Fallback>
                <p:oleObj r:id="rId3" imgW="812447" imgH="495085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737" y="3534508"/>
                        <a:ext cx="2532185" cy="1543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4572000" y="3537275"/>
          <a:ext cx="1934309" cy="1540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0" r:id="rId5" imgW="685502" imgH="545863" progId="Equation.3">
                  <p:embed/>
                </p:oleObj>
              </mc:Choice>
              <mc:Fallback>
                <p:oleObj r:id="rId5" imgW="685502" imgH="545863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37275"/>
                        <a:ext cx="1934309" cy="1540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951519" y="5503984"/>
          <a:ext cx="2952265" cy="10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r:id="rId7" imgW="1422400" imgH="508000" progId="Equation.3">
                  <p:embed/>
                </p:oleObj>
              </mc:Choice>
              <mc:Fallback>
                <p:oleObj r:id="rId7" imgW="1422400" imgH="5080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519" y="5503984"/>
                        <a:ext cx="2952265" cy="1054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71999" y="5505293"/>
            <a:ext cx="20595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4571999" y="5505294"/>
          <a:ext cx="2468133" cy="105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r:id="rId9" imgW="952087" imgH="406224" progId="Equation.3">
                  <p:embed/>
                </p:oleObj>
              </mc:Choice>
              <mc:Fallback>
                <p:oleObj r:id="rId9" imgW="952087" imgH="406224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9" y="5505294"/>
                        <a:ext cx="2468133" cy="1053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количественные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Свертка </a:t>
            </a:r>
            <a:r>
              <a:rPr lang="ru-RU" dirty="0" err="1"/>
              <a:t>Гермейера</a:t>
            </a:r>
            <a:r>
              <a:rPr lang="ru-RU" dirty="0"/>
              <a:t>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>
                <a:sym typeface="Symbol" charset="2"/>
              </a:rPr>
              <a:t>min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Мультипликативная свертка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ru-RU" b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П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baseline="30000" dirty="0" err="1">
                <a:sym typeface="Symbol" charset="2"/>
              </a:rPr>
              <a:t></a:t>
            </a:r>
            <a:r>
              <a:rPr lang="en-US" b="1" baseline="1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ru-RU" dirty="0"/>
          </a:p>
          <a:p>
            <a:r>
              <a:rPr lang="ru-RU" dirty="0"/>
              <a:t>Идеальная точка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635369" y="4360984"/>
          <a:ext cx="7000264" cy="50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r:id="rId3" imgW="3835400" imgH="279400" progId="Equation.3">
                  <p:embed/>
                </p:oleObj>
              </mc:Choice>
              <mc:Fallback>
                <p:oleObj r:id="rId3" imgW="3835400" imgH="2794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369" y="4360984"/>
                        <a:ext cx="7000264" cy="5099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Кемени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8649" y="1862202"/>
            <a:ext cx="830433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(A,B)=                      </a:t>
            </a:r>
            <a:r>
              <a:rPr lang="ru-RU" altLang="ru-RU" sz="2800" dirty="0">
                <a:latin typeface="Arial" charset="0"/>
              </a:rPr>
              <a:t>, где </a:t>
            </a:r>
            <a:r>
              <a:rPr lang="ru-RU" altLang="ru-RU" sz="2800" dirty="0" err="1">
                <a:latin typeface="Arial" charset="0"/>
              </a:rPr>
              <a:t>N</a:t>
            </a:r>
            <a:r>
              <a:rPr lang="ru-RU" altLang="ru-RU" sz="2800" dirty="0">
                <a:latin typeface="Arial" charset="0"/>
              </a:rPr>
              <a:t> - число альтернатив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1888507" y="1612900"/>
          <a:ext cx="2125556" cy="109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5" r:id="rId3" imgW="863225" imgH="444307" progId="Equation.3">
                  <p:embed/>
                </p:oleObj>
              </mc:Choice>
              <mc:Fallback>
                <p:oleObj r:id="rId3" imgW="863225" imgH="444307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507" y="1612900"/>
                        <a:ext cx="2125556" cy="1094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628650" y="2938463"/>
          <a:ext cx="6616737" cy="13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6" r:id="rId5" imgW="3581400" imgH="711200" progId="Equation.3">
                  <p:embed/>
                </p:oleObj>
              </mc:Choice>
              <mc:Fallback>
                <p:oleObj r:id="rId5" imgW="3581400" imgH="711200" progId="Equation.3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938463"/>
                        <a:ext cx="6616737" cy="1313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628650" y="4258409"/>
            <a:ext cx="18674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2951285" y="4302924"/>
          <a:ext cx="2640623" cy="112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7" r:id="rId7" imgW="1016000" imgH="431800" progId="Equation.3">
                  <p:embed/>
                </p:oleObj>
              </mc:Choice>
              <mc:Fallback>
                <p:oleObj r:id="rId7" imgW="1016000" imgH="4318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285" y="4302924"/>
                        <a:ext cx="2640623" cy="1122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808893" y="5331030"/>
            <a:ext cx="7913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charset="0"/>
                <a:ea typeface="Calibri" charset="0"/>
              </a:rPr>
              <a:t>где </a:t>
            </a:r>
            <a:r>
              <a:rPr lang="en-US" sz="2800" dirty="0">
                <a:latin typeface="Times New Roman" charset="0"/>
                <a:ea typeface="Calibri" charset="0"/>
              </a:rPr>
              <a:t>K</a:t>
            </a:r>
            <a:r>
              <a:rPr lang="ru-RU" sz="2800" dirty="0">
                <a:latin typeface="Times New Roman" charset="0"/>
                <a:ea typeface="Calibri" charset="0"/>
              </a:rPr>
              <a:t> – среднее ранжирование(медиана Кемени), </a:t>
            </a:r>
            <a:r>
              <a:rPr lang="en-US" sz="2800" dirty="0" err="1">
                <a:latin typeface="Times New Roman" charset="0"/>
                <a:ea typeface="Calibri" charset="0"/>
              </a:rPr>
              <a:t>R</a:t>
            </a:r>
            <a:r>
              <a:rPr lang="en-US" sz="2800" baseline="-25000" dirty="0" err="1">
                <a:latin typeface="Times New Roman" charset="0"/>
                <a:ea typeface="Calibri" charset="0"/>
              </a:rPr>
              <a:t>i</a:t>
            </a:r>
            <a:r>
              <a:rPr lang="ru-RU" sz="2800" dirty="0">
                <a:latin typeface="Times New Roman" charset="0"/>
                <a:ea typeface="Calibri" charset="0"/>
              </a:rPr>
              <a:t> – ранжирование полученное экспертом</a:t>
            </a:r>
            <a:r>
              <a:rPr lang="ru-RU" sz="2800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C6A84-877A-D744-A7CA-34A425D8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58BAE9-178F-8E4E-AB5C-0868ECBD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линейного программирования</a:t>
            </a:r>
          </a:p>
          <a:p>
            <a:r>
              <a:rPr lang="ru-RU" dirty="0"/>
              <a:t>Задачи дискретного программирования</a:t>
            </a:r>
          </a:p>
          <a:p>
            <a:r>
              <a:rPr lang="ru-RU" dirty="0"/>
              <a:t>Задачи смешанного линейно-целочисленного программирования</a:t>
            </a:r>
          </a:p>
          <a:p>
            <a:r>
              <a:rPr lang="ru-RU" dirty="0"/>
              <a:t>Задачи динамического программирования</a:t>
            </a:r>
          </a:p>
          <a:p>
            <a:r>
              <a:rPr lang="ru-RU" dirty="0"/>
              <a:t>Задачи нелинейного программирования</a:t>
            </a:r>
          </a:p>
          <a:p>
            <a:r>
              <a:rPr lang="ru-RU" dirty="0"/>
              <a:t>Задачи оптимального управления</a:t>
            </a:r>
          </a:p>
          <a:p>
            <a:r>
              <a:rPr lang="ru-RU" dirty="0"/>
              <a:t>Задачи стохастического программирования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2B2F4B-4FFE-A948-8B1E-FDC9503C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0215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парных сравнений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0200" y="1690688"/>
            <a:ext cx="80858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65" y="1660662"/>
            <a:ext cx="8599593" cy="38784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Функция предпочтений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71" y="1019906"/>
            <a:ext cx="8104658" cy="55391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94431" cy="745270"/>
          </a:xfrm>
        </p:spPr>
        <p:txBody>
          <a:bodyPr>
            <a:normAutofit fontScale="90000"/>
          </a:bodyPr>
          <a:lstStyle/>
          <a:p>
            <a:r>
              <a:rPr lang="ru-RU" dirty="0"/>
              <a:t>СППР оболочки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019908"/>
            <a:ext cx="7886700" cy="515705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dirty="0" err="1"/>
              <a:t>Expert</a:t>
            </a:r>
            <a:r>
              <a:rPr lang="ru-RU" dirty="0"/>
              <a:t> </a:t>
            </a:r>
            <a:r>
              <a:rPr lang="ru-RU" dirty="0" err="1"/>
              <a:t>Choice</a:t>
            </a:r>
            <a:r>
              <a:rPr lang="ru-RU" dirty="0"/>
              <a:t> </a:t>
            </a:r>
          </a:p>
          <a:p>
            <a:pPr lvl="0"/>
            <a:r>
              <a:rPr lang="ru-RU" dirty="0" err="1"/>
              <a:t>Super</a:t>
            </a:r>
            <a:r>
              <a:rPr lang="ru-RU" dirty="0"/>
              <a:t> </a:t>
            </a:r>
            <a:r>
              <a:rPr lang="ru-RU" dirty="0" err="1"/>
              <a:t>Decisions</a:t>
            </a:r>
            <a:endParaRPr lang="ru-RU" dirty="0"/>
          </a:p>
          <a:p>
            <a:pPr lvl="0"/>
            <a:r>
              <a:rPr lang="en-US" dirty="0" err="1"/>
              <a:t>Criterium</a:t>
            </a:r>
            <a:r>
              <a:rPr lang="en-US" dirty="0"/>
              <a:t> Decision Plus</a:t>
            </a:r>
            <a:endParaRPr lang="ru-RU" dirty="0"/>
          </a:p>
          <a:p>
            <a:pPr lvl="0"/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Lens</a:t>
            </a:r>
            <a:endParaRPr lang="ru-RU" dirty="0"/>
          </a:p>
          <a:p>
            <a:pPr lvl="0"/>
            <a:r>
              <a:rPr lang="ru-RU" dirty="0"/>
              <a:t>ИАС “ОЦЕНКА и ВЫБОР”</a:t>
            </a:r>
          </a:p>
          <a:p>
            <a:pPr lvl="0"/>
            <a:r>
              <a:rPr lang="ru-RU" dirty="0"/>
              <a:t>«Быстрый прототип»</a:t>
            </a:r>
          </a:p>
          <a:p>
            <a:pPr lvl="0"/>
            <a:r>
              <a:rPr lang="ru-RU" dirty="0"/>
              <a:t>DASS</a:t>
            </a:r>
          </a:p>
          <a:p>
            <a:pPr lvl="0"/>
            <a:r>
              <a:rPr lang="ru-RU" dirty="0"/>
              <a:t>FEASIBLE GOALS</a:t>
            </a:r>
          </a:p>
          <a:p>
            <a:pPr lvl="0"/>
            <a:r>
              <a:rPr lang="ru-RU" dirty="0"/>
              <a:t>ПК </a:t>
            </a:r>
            <a:r>
              <a:rPr lang="en-US" dirty="0"/>
              <a:t>MOVI</a:t>
            </a:r>
            <a:endParaRPr lang="ru-RU" dirty="0"/>
          </a:p>
          <a:p>
            <a:r>
              <a:rPr lang="ru-RU" dirty="0" err="1"/>
              <a:t>Web</a:t>
            </a:r>
            <a:r>
              <a:rPr lang="ru-RU" dirty="0"/>
              <a:t>-HIPRE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7886700" cy="1325563"/>
          </a:xfrm>
        </p:spPr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441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7"/>
          <a:stretch>
            <a:fillRect/>
          </a:stretch>
        </p:blipFill>
        <p:spPr bwMode="auto">
          <a:xfrm>
            <a:off x="228600" y="1019908"/>
            <a:ext cx="8767382" cy="525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529861"/>
            <a:ext cx="108871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457" name="Рисунок 244" descr="Big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49" y="1529861"/>
            <a:ext cx="7636119" cy="51865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430" y="1605332"/>
            <a:ext cx="8151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1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45" b="15050"/>
          <a:stretch>
            <a:fillRect/>
          </a:stretch>
        </p:blipFill>
        <p:spPr bwMode="auto">
          <a:xfrm>
            <a:off x="193430" y="1605333"/>
            <a:ext cx="8783053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212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7738"/>
            <a:ext cx="8280400" cy="238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6139" y="22684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409" name="Рисунок 2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93" y="1690689"/>
            <a:ext cx="8688635" cy="4921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690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433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40600" cy="5067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0DABD-D70D-8647-BB70-988C306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Численные методы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CFB82-4FBF-0D45-AE10-E616F0318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Численные (вычислительные) методы — методы решения математических задач в численном виде.</a:t>
            </a:r>
          </a:p>
          <a:p>
            <a:r>
              <a:rPr lang="ru-RU" dirty="0"/>
              <a:t>Представление как исходных данных в задаче, так и её решения — в виде числа или набора чисел.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4D2532-B208-6F4D-B5F8-21AB307D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0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F5B08-8FAD-4D47-B985-178F08C9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82637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42BA2-C6DA-5B46-A25A-9E810B1C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9160"/>
            <a:ext cx="8021080" cy="5802315"/>
          </a:xfrm>
        </p:spPr>
        <p:txBody>
          <a:bodyPr>
            <a:normAutofit fontScale="70000" lnSpcReduction="20000"/>
          </a:bodyPr>
          <a:lstStyle/>
          <a:p>
            <a:r>
              <a:rPr lang="ru-RU" sz="2400" dirty="0"/>
              <a:t>Самарский А. А., Михайлов А. П. - Математическое моделирование. Идеи. Методы. Примеры. - 2001. - 320с</a:t>
            </a:r>
          </a:p>
          <a:p>
            <a:r>
              <a:rPr lang="ru-RU" sz="2400" dirty="0" err="1"/>
              <a:t>Хемди</a:t>
            </a:r>
            <a:r>
              <a:rPr lang="ru-RU" sz="2400" dirty="0"/>
              <a:t> </a:t>
            </a:r>
            <a:r>
              <a:rPr lang="ru-RU" sz="2400" dirty="0" err="1"/>
              <a:t>Таха</a:t>
            </a:r>
            <a:r>
              <a:rPr lang="ru-RU" sz="2400" dirty="0"/>
              <a:t>. Исследование операций</a:t>
            </a:r>
            <a:endParaRPr lang="en-US" sz="2400" dirty="0"/>
          </a:p>
          <a:p>
            <a:r>
              <a:rPr lang="ru-RU" sz="2400" dirty="0"/>
              <a:t>Олег Ларичев. Теория и методы принятия решений, а также Хроника событий в Волшебных странах</a:t>
            </a:r>
          </a:p>
          <a:p>
            <a:r>
              <a:rPr lang="ru-RU" sz="2400" dirty="0"/>
              <a:t>Губанов Д.А., Новиков Д.А., </a:t>
            </a:r>
            <a:r>
              <a:rPr lang="ru-RU" sz="2400" dirty="0" err="1"/>
              <a:t>Чхартишвили</a:t>
            </a:r>
            <a:r>
              <a:rPr lang="ru-RU" sz="2400" dirty="0"/>
              <a:t> А.Г. Социальные сети: модели информационного влияния, управления и противоборства</a:t>
            </a:r>
          </a:p>
          <a:p>
            <a:r>
              <a:rPr lang="ru-RU" sz="2400" dirty="0"/>
              <a:t>Аллен Б. </a:t>
            </a:r>
            <a:r>
              <a:rPr lang="ru-RU" sz="2400" dirty="0" err="1"/>
              <a:t>Дауни</a:t>
            </a:r>
            <a:r>
              <a:rPr lang="ru-RU" sz="2400" dirty="0"/>
              <a:t>. Изучение сложных систем с помощью </a:t>
            </a:r>
            <a:r>
              <a:rPr lang="en" sz="2400" dirty="0"/>
              <a:t>Python</a:t>
            </a:r>
          </a:p>
          <a:p>
            <a:r>
              <a:rPr lang="en" sz="2400" dirty="0">
                <a:hlinkClick r:id="rId2"/>
              </a:rPr>
              <a:t>https://simpy.readthedocs.io/</a:t>
            </a:r>
            <a:endParaRPr lang="en" sz="2400" dirty="0"/>
          </a:p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-US" sz="2400" dirty="0">
                <a:hlinkClick r:id="rId3"/>
              </a:rPr>
              <a:t>https://gymnasium.farama.org</a:t>
            </a:r>
            <a:endParaRPr lang="ru-RU" sz="2400" dirty="0"/>
          </a:p>
          <a:p>
            <a:r>
              <a:rPr lang="en" sz="2400" dirty="0">
                <a:hlinkClick r:id="rId4"/>
              </a:rPr>
              <a:t>https://ray.io</a:t>
            </a:r>
            <a:r>
              <a:rPr lang="en" sz="2400" dirty="0"/>
              <a:t>                       </a:t>
            </a:r>
            <a:r>
              <a:rPr lang="en" sz="2400" dirty="0" err="1"/>
              <a:t>rllib</a:t>
            </a:r>
            <a:r>
              <a:rPr lang="en" sz="2400" dirty="0"/>
              <a:t> </a:t>
            </a:r>
          </a:p>
          <a:p>
            <a:r>
              <a:rPr lang="en" sz="2400" dirty="0">
                <a:hlinkClick r:id="rId5"/>
              </a:rPr>
              <a:t>https://github.com/sudakov/rl/blob/master/RL.pptx</a:t>
            </a:r>
            <a:endParaRPr lang="en" sz="2400" dirty="0"/>
          </a:p>
          <a:p>
            <a:r>
              <a:rPr lang="en" sz="2400" dirty="0">
                <a:hlinkClick r:id="rId6"/>
              </a:rPr>
              <a:t>https://github.com/sudakov/math-for-ds/tree/main/Bayes</a:t>
            </a:r>
            <a:endParaRPr lang="en" sz="2400" dirty="0"/>
          </a:p>
          <a:p>
            <a:r>
              <a:rPr lang="en" sz="2400" dirty="0">
                <a:hlinkClick r:id="rId7"/>
              </a:rPr>
              <a:t>https://github.com/sudakov/lab_it/blob/master/stat.pptx</a:t>
            </a:r>
            <a:endParaRPr lang="en" sz="2400" dirty="0"/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уис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Энрике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Сукар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Вероятностные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графовые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модели. Принципы и приложения </a:t>
            </a:r>
            <a:r>
              <a:rPr lang="ru-RU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https://dmkpress.com/catalog/computer/data/978-5-97060-874-6/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/>
              <a:t>Рассел Стюарт, </a:t>
            </a:r>
            <a:r>
              <a:rPr lang="ru-RU" sz="2400" dirty="0" err="1"/>
              <a:t>Норвиг</a:t>
            </a:r>
            <a:r>
              <a:rPr lang="ru-RU" sz="2400" dirty="0"/>
              <a:t> Питер. Искусственный интеллект. Современный подход (</a:t>
            </a:r>
            <a:r>
              <a:rPr lang="en" sz="2400" dirty="0"/>
              <a:t>AIMA) </a:t>
            </a:r>
            <a:r>
              <a:rPr lang="en" sz="2400" dirty="0">
                <a:hlinkClick r:id="rId9"/>
              </a:rPr>
              <a:t>http://www.williamspublishing.com/Books/978-5-907365-26-1.html</a:t>
            </a:r>
            <a:r>
              <a:rPr lang="en" sz="2400" dirty="0"/>
              <a:t> 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Джоэл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Грас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Science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Наука о данных с нуля </a:t>
            </a:r>
            <a:r>
              <a:rPr lang="ru-RU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https://bhv.ru/product/nauka-o-dannyh-s-nulya-per-s-angl-2-e-izd/</a:t>
            </a:r>
            <a:endParaRPr lang="ru-RU" sz="2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dirty="0"/>
          </a:p>
          <a:p>
            <a:pPr marL="0" indent="0">
              <a:buNone/>
            </a:pPr>
            <a:endParaRPr lang="en" sz="2400" dirty="0"/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47112-9AA9-0544-B8D7-37881427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E1075-7575-C843-9D9D-38E832C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Производственная 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D435B-8062-E948-A2FD-39523169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Рассматривается некоторая производственная система, способная производить несколько видов продукции. Для производства используется ряд сырьевых ресурсов, имеющихся в системе в ограниченном количестве. От реализации произведенной продукции система получает прибыль. Требуется так составить производственный план (определить, какие виды продукции и в каком количестве производить), чтобы при имеющихся ограничениях на сырьевые ресурсы получить максимальную прибыль.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15364C-DDBD-D145-8E2B-8F4D3739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445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6B8F9-72E4-EE4E-8637-E657FAED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Примеры задач на использование численных методов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82641D-51DA-634A-B75D-74425E8D2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решение систем линейных уравнений;</a:t>
            </a:r>
          </a:p>
          <a:p>
            <a:r>
              <a:rPr lang="ru-RU" dirty="0"/>
              <a:t>интерполирование и приближённое вычисление функций;</a:t>
            </a:r>
          </a:p>
          <a:p>
            <a:r>
              <a:rPr lang="ru-RU" dirty="0"/>
              <a:t>численное интегрирование;</a:t>
            </a:r>
          </a:p>
          <a:p>
            <a:r>
              <a:rPr lang="ru-RU" dirty="0"/>
              <a:t>численное решение системы нелинейных уравнений;</a:t>
            </a:r>
          </a:p>
          <a:p>
            <a:r>
              <a:rPr lang="ru-RU" dirty="0"/>
              <a:t>численное решение обыкновенных дифференциальных уравнений;</a:t>
            </a:r>
          </a:p>
          <a:p>
            <a:r>
              <a:rPr lang="ru-RU" dirty="0"/>
              <a:t>численное решение уравнений в частных производных;</a:t>
            </a:r>
          </a:p>
          <a:p>
            <a:r>
              <a:rPr lang="ru-RU" dirty="0"/>
              <a:t>решение задач оптимизации.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E0B4DA-1297-3342-9263-6228E393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6095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88152-3BD7-924D-8922-66FA1198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градиента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AF60FF-0829-0045-A989-FB4415B4B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Численное дифференцирование. Конечные разности</a:t>
            </a:r>
          </a:p>
          <a:p>
            <a:r>
              <a:rPr lang="ru-RU" dirty="0"/>
              <a:t>Аналитическое решение (например, в </a:t>
            </a:r>
            <a:r>
              <a:rPr lang="en-US" dirty="0" err="1"/>
              <a:t>sympy</a:t>
            </a:r>
            <a:r>
              <a:rPr lang="ru-RU" dirty="0"/>
              <a:t>)</a:t>
            </a:r>
          </a:p>
          <a:p>
            <a:r>
              <a:rPr lang="ru-RU" dirty="0"/>
              <a:t>Автоматическое дифференцирование </a:t>
            </a:r>
          </a:p>
          <a:p>
            <a:pPr marL="400050" lvl="1" indent="0">
              <a:buNone/>
            </a:pPr>
            <a:r>
              <a:rPr lang="ru-RU" dirty="0"/>
              <a:t>(см. </a:t>
            </a:r>
            <a:r>
              <a:rPr lang="en" dirty="0">
                <a:hlinkClick r:id="rId2"/>
              </a:rPr>
              <a:t>https://fmin.xyz/docs/methods/Autograd.html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531704-29EA-2D48-9DE1-343DD834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3319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8E315-2215-D946-A11A-B75F048F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ГОСТ 19.101-77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399729-A153-DB43-8E1B-8C82F7711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i="1" dirty="0"/>
              <a:t>По видам</a:t>
            </a:r>
            <a:r>
              <a:rPr lang="ru-RU" sz="2400" dirty="0"/>
              <a:t> программы делят на:</a:t>
            </a:r>
          </a:p>
          <a:p>
            <a:r>
              <a:rPr lang="ru-RU" sz="2400" dirty="0"/>
              <a:t>компонент — программа, рассматриваемая как единое целое, выполняющая законченную функцию и применяемая самостоятельно или в составе комплекса;</a:t>
            </a:r>
          </a:p>
          <a:p>
            <a:r>
              <a:rPr lang="ru-RU" sz="2400" dirty="0"/>
              <a:t>комплекс — программа, состоящая из двух или более компонентов и (или) комплексов, выполняющих взаимосвязанные функции, и применяемая самостоятельно или в составе другого комплекса.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DA5B4-3C09-914A-9FD6-100B302D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862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723"/>
          </a:xfrm>
        </p:spPr>
        <p:txBody>
          <a:bodyPr>
            <a:normAutofit fontScale="90000"/>
          </a:bodyPr>
          <a:lstStyle/>
          <a:p>
            <a:r>
              <a:rPr lang="en-US" dirty="0"/>
              <a:t>WS-DSS.COM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7088" y="1019366"/>
            <a:ext cx="2721579" cy="3436888"/>
          </a:xfrm>
        </p:spPr>
        <p:txBody>
          <a:bodyPr>
            <a:normAutofit fontScale="70000" lnSpcReduction="20000"/>
          </a:bodyPr>
          <a:lstStyle/>
          <a:p>
            <a:r>
              <a:rPr lang="en" dirty="0"/>
              <a:t>Ruby on Rails</a:t>
            </a:r>
          </a:p>
          <a:p>
            <a:r>
              <a:rPr lang="en" dirty="0"/>
              <a:t>PostgreSQL</a:t>
            </a:r>
          </a:p>
          <a:p>
            <a:r>
              <a:rPr lang="en" dirty="0"/>
              <a:t>Implementation of models in Python, Ruby, R, C ++</a:t>
            </a:r>
          </a:p>
          <a:p>
            <a:r>
              <a:rPr lang="en" dirty="0"/>
              <a:t>SCIP, metis, </a:t>
            </a:r>
            <a:r>
              <a:rPr lang="en" dirty="0" err="1"/>
              <a:t>nlopt</a:t>
            </a:r>
            <a:r>
              <a:rPr lang="en" dirty="0"/>
              <a:t> optimizers</a:t>
            </a:r>
          </a:p>
          <a:p>
            <a:r>
              <a:rPr lang="en" dirty="0"/>
              <a:t>RESTful API integration with JSON and console methods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AFBF6C-C23E-E04B-A616-A671970B5E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05" y="4821618"/>
            <a:ext cx="1761744" cy="1761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EC690F-25FB-9F45-980F-0753CD8E5C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8667" y="1328744"/>
            <a:ext cx="6085333" cy="38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913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Models in WS-DSS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51AD1-1A7F-2D4B-ACDA-B574887CF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67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93871-27F3-AD4B-97F1-89222032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Parameters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6EFCDC-0BFA-6941-A9DE-90655C85E2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910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45409-A922-4B43-8F4A-73DF77B2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349"/>
            <a:ext cx="8229600" cy="1143000"/>
          </a:xfrm>
        </p:spPr>
        <p:txBody>
          <a:bodyPr>
            <a:normAutofit/>
          </a:bodyPr>
          <a:lstStyle/>
          <a:p>
            <a:r>
              <a:rPr lang="en" dirty="0"/>
              <a:t>Interaction scheme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151C-F9A2-344E-A710-5A7ED8E0B0F5}"/>
              </a:ext>
            </a:extLst>
          </p:cNvPr>
          <p:cNvSpPr txBox="1"/>
          <p:nvPr/>
        </p:nvSpPr>
        <p:spPr>
          <a:xfrm>
            <a:off x="742950" y="1417638"/>
            <a:ext cx="2457450" cy="670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WS-DSS / </a:t>
            </a:r>
            <a:r>
              <a:rPr lang="en-US" dirty="0" err="1"/>
              <a:t>RoR</a:t>
            </a:r>
            <a:endParaRPr lang="ru-RU" dirty="0"/>
          </a:p>
        </p:txBody>
      </p:sp>
      <p:sp>
        <p:nvSpPr>
          <p:cNvPr id="5" name="Цилиндр 4">
            <a:extLst>
              <a:ext uri="{FF2B5EF4-FFF2-40B4-BE49-F238E27FC236}">
                <a16:creationId xmlns:a16="http://schemas.microsoft.com/office/drawing/2014/main" id="{152166C1-6E7E-C74C-97A5-503D17B4CD3D}"/>
              </a:ext>
            </a:extLst>
          </p:cNvPr>
          <p:cNvSpPr/>
          <p:nvPr/>
        </p:nvSpPr>
        <p:spPr>
          <a:xfrm>
            <a:off x="957262" y="2929970"/>
            <a:ext cx="2028825" cy="14859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Redis</a:t>
            </a:r>
            <a:r>
              <a:rPr lang="en-US" dirty="0">
                <a:solidFill>
                  <a:sysClr val="windowText" lastClr="000000"/>
                </a:solidFill>
              </a:rPr>
              <a:t> / NoSQL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A48EA2B-3332-CD46-ABE1-1418446A18BA}"/>
              </a:ext>
            </a:extLst>
          </p:cNvPr>
          <p:cNvSpPr/>
          <p:nvPr/>
        </p:nvSpPr>
        <p:spPr>
          <a:xfrm>
            <a:off x="1714499" y="2133084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662EF-EECA-6947-8597-04C4B67CF466}"/>
              </a:ext>
            </a:extLst>
          </p:cNvPr>
          <p:cNvSpPr txBox="1"/>
          <p:nvPr/>
        </p:nvSpPr>
        <p:spPr>
          <a:xfrm>
            <a:off x="3900487" y="2143046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Sidekiq</a:t>
            </a:r>
            <a:endParaRPr lang="ru-RU" dirty="0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30017EF-2B78-A243-90BA-E7A58D567DBB}"/>
              </a:ext>
            </a:extLst>
          </p:cNvPr>
          <p:cNvSpPr/>
          <p:nvPr/>
        </p:nvSpPr>
        <p:spPr>
          <a:xfrm rot="19155083">
            <a:off x="2971047" y="3170013"/>
            <a:ext cx="1085850" cy="357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12037-53B4-FC44-A18D-E7B54D5CFDEE}"/>
              </a:ext>
            </a:extLst>
          </p:cNvPr>
          <p:cNvSpPr txBox="1"/>
          <p:nvPr/>
        </p:nvSpPr>
        <p:spPr>
          <a:xfrm>
            <a:off x="3900487" y="3813573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 err="1"/>
              <a:t>neuro_fuzzy</a:t>
            </a:r>
            <a:r>
              <a:rPr lang="en" dirty="0"/>
              <a:t> / Ruby</a:t>
            </a:r>
          </a:p>
          <a:p>
            <a:r>
              <a:rPr lang="en" dirty="0" err="1"/>
              <a:t>rinruby</a:t>
            </a:r>
            <a:endParaRPr lang="ru-RU" dirty="0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E3229232-28F5-4E47-90CC-3AE53A54BD8B}"/>
              </a:ext>
            </a:extLst>
          </p:cNvPr>
          <p:cNvSpPr/>
          <p:nvPr/>
        </p:nvSpPr>
        <p:spPr>
          <a:xfrm>
            <a:off x="4814887" y="3010298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2BAE-CB19-3C42-8249-9FCF3F7E6811}"/>
              </a:ext>
            </a:extLst>
          </p:cNvPr>
          <p:cNvSpPr txBox="1"/>
          <p:nvPr/>
        </p:nvSpPr>
        <p:spPr>
          <a:xfrm>
            <a:off x="3900487" y="5493865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/>
              <a:t>ANFIS / R</a:t>
            </a:r>
            <a:endParaRPr lang="ru-RU" dirty="0"/>
          </a:p>
        </p:txBody>
      </p:sp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E566AE46-6B68-D448-825A-79C4FB7C9A72}"/>
              </a:ext>
            </a:extLst>
          </p:cNvPr>
          <p:cNvSpPr/>
          <p:nvPr/>
        </p:nvSpPr>
        <p:spPr>
          <a:xfrm>
            <a:off x="4814886" y="4666419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3714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D340C-2F19-6C44-850F-B9E09525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Формализованная постановка</a:t>
            </a: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01470043-B1A3-2248-BA8E-213AD100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1460499"/>
            <a:ext cx="7825246" cy="250601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9DD7BF-B9E1-4D49-B417-47051B01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1EE7C05-F429-5B4D-8888-5D6C3253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3828363"/>
            <a:ext cx="8214161" cy="26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0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DE640-CA4E-DF48-97AA-556A180E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Задача о поднятии плит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49E79-4160-E741-B107-BD93CD0F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947"/>
            <a:ext cx="8229600" cy="31447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/>
              <a:t>Необходимо проверить состояние кабельных линий, которые находятся  под полом, состоящим из плит. Для проверки каждого кабеля достаточно получить к нему доступ в любом месте, для чего нужно поднять соответствующую плиту. На поле расположено оборудование. Поэтому с поднятием каждой плиты пола связан определенный объем работ по  демонтажу и перемещению оборудования, задаваемый в человеко-часах. Необходимо определить плиты, которые нужно поднять таким образом, чтобы обеспечить доступ ко всем кабелям, а суммарный объем работ, связанный с поднятием плит фальшпола, был бы минимальным. </a:t>
            </a:r>
            <a:endParaRPr lang="en-US" sz="1600" dirty="0"/>
          </a:p>
          <a:p>
            <a:pPr marL="0" indent="0">
              <a:buNone/>
            </a:pPr>
            <a:r>
              <a:rPr lang="ru-RU" sz="1600" b="1" dirty="0"/>
              <a:t>Вход: стоимость поднятия плит, какие кабели под какими плитами лежат. </a:t>
            </a:r>
          </a:p>
          <a:p>
            <a:pPr marL="0" indent="0">
              <a:buNone/>
            </a:pPr>
            <a:r>
              <a:rPr lang="ru-RU" sz="1600" b="1" dirty="0"/>
              <a:t>Выход: Какие плиты поднимаем.</a:t>
            </a:r>
          </a:p>
          <a:p>
            <a:pPr marL="0" indent="0">
              <a:buNone/>
            </a:pPr>
            <a:r>
              <a:rPr lang="ru-RU" sz="1600" b="1" dirty="0"/>
              <a:t>Программа должна работать с произвольными корректными данными.</a:t>
            </a:r>
          </a:p>
          <a:p>
            <a:pPr marL="0" indent="0">
              <a:buNone/>
            </a:pPr>
            <a:r>
              <a:rPr lang="ru-RU" sz="1600" b="1" dirty="0"/>
              <a:t>Пример исходных данных: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E5543E-268C-F844-A201-B037F5BF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C5C127-5978-D143-8D84-FD3C7630E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00" y="4216400"/>
            <a:ext cx="6134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3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BDD3A-7B09-4A4D-9096-8CD534E9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решать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96F6F8-13B3-0B45-903E-6A1A83C8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ru-RU" dirty="0"/>
              <a:t>Пакеты</a:t>
            </a:r>
            <a:endParaRPr lang="en-US" dirty="0"/>
          </a:p>
          <a:p>
            <a:r>
              <a:rPr lang="en-US" dirty="0"/>
              <a:t>SCIP</a:t>
            </a:r>
          </a:p>
          <a:p>
            <a:r>
              <a:rPr lang="en-US" dirty="0"/>
              <a:t>IBM ILOG</a:t>
            </a:r>
          </a:p>
          <a:p>
            <a:r>
              <a:rPr lang="en-US" dirty="0"/>
              <a:t>GAMS</a:t>
            </a:r>
          </a:p>
          <a:p>
            <a:r>
              <a:rPr lang="en-US" dirty="0"/>
              <a:t>FRODO</a:t>
            </a:r>
          </a:p>
          <a:p>
            <a:r>
              <a:rPr lang="en-US" dirty="0"/>
              <a:t>GUROBI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Языки</a:t>
            </a:r>
            <a:r>
              <a:rPr lang="en-US" dirty="0"/>
              <a:t>/</a:t>
            </a:r>
            <a:r>
              <a:rPr lang="ru-RU" dirty="0"/>
              <a:t>Форматы</a:t>
            </a:r>
          </a:p>
          <a:p>
            <a:r>
              <a:rPr lang="en-US" dirty="0"/>
              <a:t>AMPL</a:t>
            </a:r>
          </a:p>
          <a:p>
            <a:r>
              <a:rPr lang="en-US" dirty="0"/>
              <a:t>MPS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BD7AD0-6A38-7643-B7A3-411CD34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9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D8CBC-385D-1A48-98C2-75A5C85A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620008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Математическое моделирование. Определение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4B4CF9-52BB-8249-81A1-6D3B4559B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4698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Математическая модель</a:t>
            </a:r>
            <a:r>
              <a:rPr lang="ru-RU" dirty="0"/>
              <a:t> — это приближённое описание какого-либо класса явлений внешнего мира, выраженное </a:t>
            </a:r>
            <a:r>
              <a:rPr lang="ru-RU" i="1" dirty="0"/>
              <a:t>математическими символами</a:t>
            </a:r>
          </a:p>
          <a:p>
            <a:endParaRPr lang="ru-RU" dirty="0"/>
          </a:p>
          <a:p>
            <a:r>
              <a:rPr lang="ru-RU" b="1" dirty="0"/>
              <a:t>Математическое моделирование </a:t>
            </a:r>
            <a:r>
              <a:rPr lang="ru-RU" dirty="0"/>
              <a:t>— это опосредованное практическое или теоретическое исследование объекта, при котором непосредственно изучается не сам интересующий нас объект, а некоторая вспомогательная искусственная или естественная система (модель), находящаяся в некотором объективном соответствии с познаваемым объектом, способная замещать его в определённых отношениях и дающая при её исследовании, в конечном счёте, информацию о самом моделируемом объекте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F5131F-A95E-4746-A506-CE73947B47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3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91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1204332"/>
            <a:ext cx="8832294" cy="54249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1461C-9C63-4449-817E-F30A8633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35B2F78-AEB5-AA4D-A0FF-11730D3B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87" y="1290023"/>
            <a:ext cx="7794502" cy="538541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58D762-AD84-6942-B0EB-5D30A02D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72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554153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90" y="555332"/>
            <a:ext cx="7885841" cy="64442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199761"/>
            <a:ext cx="8614284" cy="4842224"/>
          </a:xfrm>
        </p:spPr>
        <p:txBody>
          <a:bodyPr>
            <a:noAutofit/>
          </a:bodyPr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33" y="477515"/>
            <a:ext cx="8258334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Давайте подумаем 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1471687"/>
            <a:ext cx="8258334" cy="5033285"/>
          </a:xfrm>
        </p:spPr>
        <p:txBody>
          <a:bodyPr>
            <a:normAutofit/>
          </a:bodyPr>
          <a:lstStyle/>
          <a:p>
            <a:r>
              <a:rPr lang="ru-RU" dirty="0"/>
              <a:t>Зачем мы учим машины? Например, получить прогноз продаж</a:t>
            </a:r>
          </a:p>
          <a:p>
            <a:r>
              <a:rPr lang="ru-RU" dirty="0"/>
              <a:t>Какие у разработчика моделей?</a:t>
            </a:r>
          </a:p>
          <a:p>
            <a:r>
              <a:rPr lang="ru-RU" dirty="0"/>
              <a:t>А какие цели у бизнеса?</a:t>
            </a:r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2784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956"/>
            <a:ext cx="8270424" cy="5158260"/>
          </a:xfrm>
        </p:spPr>
        <p:txBody>
          <a:bodyPr>
            <a:normAutofit/>
          </a:bodyPr>
          <a:lstStyle/>
          <a:p>
            <a:r>
              <a:rPr lang="ru-RU" dirty="0"/>
              <a:t>Прибыль (часто 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знаю....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771" y="1238491"/>
          <a:ext cx="9695024" cy="5428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A8ED2-48C7-4740-B048-FF442793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52739-6319-1048-B483-F23AD341E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55399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Почему мы исследуем модели объектов, а не сами объекты?</a:t>
            </a:r>
          </a:p>
          <a:p>
            <a:r>
              <a:rPr lang="ru-RU" dirty="0"/>
              <a:t>......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50A5EE-8E45-ED4F-AAB3-1160BCE7CA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4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26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3" y="412696"/>
            <a:ext cx="7178621" cy="884436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Пример из бизнеса FMCG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263" y="1332623"/>
            <a:ext cx="7537473" cy="458535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7C72A5-A7F0-E24C-9E52-11717997C35E}"/>
              </a:ext>
            </a:extLst>
          </p:cNvPr>
          <p:cNvSpPr/>
          <p:nvPr/>
        </p:nvSpPr>
        <p:spPr>
          <a:xfrm>
            <a:off x="803263" y="1145894"/>
            <a:ext cx="7537473" cy="477207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28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63" y="616398"/>
            <a:ext cx="5396594" cy="40544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Итоги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BD3A74B-C5F2-F043-86C0-8175B3C03C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6231" y="1021840"/>
          <a:ext cx="8442843" cy="583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546463" y="1841378"/>
            <a:ext cx="4973988" cy="5220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/>
              <a:t>Нужно справиться с тремя сложностями: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C482A-88D9-BA4D-8E11-AF9EF19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940713"/>
            <a:ext cx="8626033" cy="861774"/>
          </a:xfrm>
        </p:spPr>
        <p:txBody>
          <a:bodyPr>
            <a:noAutofit/>
          </a:bodyPr>
          <a:lstStyle/>
          <a:p>
            <a:r>
              <a:rPr lang="ru-RU" sz="3600" dirty="0"/>
              <a:t>Некоторые причины для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895A32-7707-4542-99CF-A184A514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166199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Натурные испытания – это дорого/долго</a:t>
            </a:r>
          </a:p>
          <a:p>
            <a:endParaRPr lang="ru-RU" dirty="0"/>
          </a:p>
          <a:p>
            <a:r>
              <a:rPr lang="ru-RU" b="1" i="1" dirty="0"/>
              <a:t>Суть моделирования в абстрагировании/избирательности</a:t>
            </a:r>
          </a:p>
          <a:p>
            <a:pPr lvl="1"/>
            <a:r>
              <a:rPr lang="ru-RU" dirty="0"/>
              <a:t>Абстрагирование – это одни из способов борьбы со сложностями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3A1A9C-2691-E943-9ECA-4E1C2EDD1B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5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73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344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578"/>
            <a:ext cx="91440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3442846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BB2FC-A98C-9A47-873E-F8E29BA5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05124"/>
            <a:ext cx="65532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Опасности математического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6F9279-CC55-2F4E-856E-1887AB833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027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Ферми сказал, что в теоретической физике есть лишь два подхода к вычислениям:</a:t>
            </a:r>
          </a:p>
          <a:p>
            <a:pPr marL="285750" indent="-285750"/>
            <a:r>
              <a:rPr lang="ru-RU" dirty="0"/>
              <a:t>понимание физической природы процесса </a:t>
            </a:r>
          </a:p>
          <a:p>
            <a:pPr marL="0" indent="0">
              <a:buNone/>
            </a:pPr>
            <a:r>
              <a:rPr lang="ru-RU" dirty="0"/>
              <a:t>или </a:t>
            </a:r>
          </a:p>
          <a:p>
            <a:pPr marL="285750" indent="-285750"/>
            <a:r>
              <a:rPr lang="ru-RU" dirty="0"/>
              <a:t>наличие точного математического формализма, 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и работа Дайсона не идёт ни по одному из этих путей. </a:t>
            </a:r>
          </a:p>
          <a:p>
            <a:pPr marL="0" indent="0">
              <a:buNone/>
            </a:pPr>
            <a:r>
              <a:rPr lang="ru-RU" dirty="0"/>
              <a:t>Когда обескураженный Дайсон спросил Ферми, почему тому не кажется убедительным совпадение результатов вычислений и эксперимента, Ферми указал на наличие произвольных параметров в модели Дайсона и отметил: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/>
              <a:t>мой друг Джонни фон Нейман говорил, что с четырьмя параметрами он может описать слона, а с пятым — заставить его махать хоботом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2DBF7B-372E-A04E-92F6-7E84CBD19B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79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78" y="1616079"/>
            <a:ext cx="7160322" cy="41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617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70E9A-EA63-AE40-B2AC-6F390FC4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Модель Вольфрама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C10F16-8308-744B-ACF6-F31EEF617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189" y="1143000"/>
            <a:ext cx="7165011" cy="102357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85D394-CD13-5141-904B-E72B4CF2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DC8FA-D58B-B24B-A279-5BACD0DC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26" y="2048978"/>
            <a:ext cx="4413936" cy="46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8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705A0-BC8A-2247-BB4F-80BE7D88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Слон фон Неймана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01CAB1-8EF9-934F-9221-DCD2D741E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5296754"/>
            <a:ext cx="8229599" cy="830997"/>
          </a:xfrm>
        </p:spPr>
        <p:txBody>
          <a:bodyPr>
            <a:normAutofit fontScale="77500" lnSpcReduction="20000"/>
          </a:bodyPr>
          <a:lstStyle/>
          <a:p>
            <a:r>
              <a:rPr lang="en" dirty="0"/>
              <a:t>Jürgen Mayer, Khaled </a:t>
            </a:r>
            <a:r>
              <a:rPr lang="en" dirty="0" err="1"/>
              <a:t>Khairy</a:t>
            </a:r>
            <a:r>
              <a:rPr lang="en" dirty="0"/>
              <a:t> and Jonathon Howard. </a:t>
            </a:r>
            <a:r>
              <a:rPr lang="en" dirty="0">
                <a:hlinkClick r:id="rId2"/>
              </a:rPr>
              <a:t>Drawing an elephant with four complex parameters</a:t>
            </a:r>
            <a:r>
              <a:rPr lang="en" dirty="0"/>
              <a:t>. // Am. J. Phys. 78, 648 (2010).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C4AA61-14DB-954C-8EF9-88B1168A4F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1F6D16-19BB-DE43-9B90-E536A5F3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7756" y="1510987"/>
            <a:ext cx="3602845" cy="3402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47D144-214A-1748-9D13-C80EBC524A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22" y="694765"/>
            <a:ext cx="416145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502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18image4174494384">
            <a:extLst>
              <a:ext uri="{FF2B5EF4-FFF2-40B4-BE49-F238E27FC236}">
                <a16:creationId xmlns:a16="http://schemas.microsoft.com/office/drawing/2014/main" id="{11CB332E-96D5-5541-95DB-F5A74A8C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810" y="3521075"/>
            <a:ext cx="3525664" cy="27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1CA36-1451-B749-9DA0-5009BC59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Дискретно-событийные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0454F-F1B4-7B43-A6D0-8C083C95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88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Планируемые события заносятся в список будущих событий (СБС). Его структура: </a:t>
            </a:r>
          </a:p>
          <a:p>
            <a:r>
              <a:rPr lang="ru-RU" sz="2400" dirty="0"/>
              <a:t>время свершения события</a:t>
            </a:r>
          </a:p>
          <a:p>
            <a:r>
              <a:rPr lang="ru-RU" sz="2400" dirty="0"/>
              <a:t>код события</a:t>
            </a:r>
          </a:p>
          <a:p>
            <a:r>
              <a:rPr lang="ru-RU" sz="2400" dirty="0"/>
              <a:t>место события </a:t>
            </a:r>
          </a:p>
          <a:p>
            <a:r>
              <a:rPr lang="ru-RU" sz="2400" dirty="0"/>
              <a:t>массив идентификаторов ЛА,</a:t>
            </a:r>
          </a:p>
          <a:p>
            <a:pPr marL="0" indent="0">
              <a:buNone/>
            </a:pPr>
            <a:r>
              <a:rPr lang="ru-RU" sz="2400" dirty="0"/>
              <a:t> к которым относится событие.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ПО:</a:t>
            </a:r>
          </a:p>
          <a:p>
            <a:pPr marL="0" indent="0">
              <a:buNone/>
            </a:pPr>
            <a:r>
              <a:rPr lang="ru-RU" dirty="0" err="1"/>
              <a:t>AnyLogic</a:t>
            </a:r>
            <a:r>
              <a:rPr lang="ru-RU" dirty="0"/>
              <a:t>, GPSS, </a:t>
            </a:r>
            <a:r>
              <a:rPr lang="ru-RU" dirty="0" err="1"/>
              <a:t>SimPy</a:t>
            </a:r>
            <a:r>
              <a:rPr lang="ru-RU" sz="2400" dirty="0"/>
              <a:t>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3D2628-B970-1F44-BBB8-08D4A7A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58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Имитационное моделирование</a:t>
            </a:r>
          </a:p>
        </p:txBody>
      </p:sp>
      <p:pic>
        <p:nvPicPr>
          <p:cNvPr id="4" name="Picture 4" descr="C:\Documents and Settings\Nastya\Рабочий стол\Выставка\PICTURES\running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1295400"/>
            <a:ext cx="73914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18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</a:t>
            </a:r>
            <a:r>
              <a:rPr lang="ru-RU"/>
              <a:t>космических наблюдений</a:t>
            </a:r>
            <a:endParaRPr lang="ru-RU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81113" y="1285875"/>
          <a:ext cx="6867525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4" name="Visio" r:id="rId3" imgW="10288440" imgH="7020720" progId="Visio.Drawing.6">
                  <p:link updateAutomatic="1"/>
                </p:oleObj>
              </mc:Choice>
              <mc:Fallback>
                <p:oleObj name="Visio" r:id="rId3" imgW="10288440" imgH="7020720" progId="Visio.Drawing.6">
                  <p:link updateAutomatic="1"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285875"/>
                        <a:ext cx="6867525" cy="515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398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17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  <a:r>
              <a:rPr lang="en-US" dirty="0"/>
              <a:t>  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78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  <p:pic>
        <p:nvPicPr>
          <p:cNvPr id="5" name="Picture 2" descr="Deep reinforcement learning structure for cryptocurrency trading. |  Download Scientific Diagram">
            <a:extLst>
              <a:ext uri="{FF2B5EF4-FFF2-40B4-BE49-F238E27FC236}">
                <a16:creationId xmlns:a16="http://schemas.microsoft.com/office/drawing/2014/main" id="{4278EBBA-29A3-084B-AAEC-FEC3D7A6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7420" y="3058878"/>
            <a:ext cx="4880610" cy="32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DAB2B-C5DD-9548-8606-56967DE1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E4E89D-42CA-9B47-8D99-5EA9D382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3"/>
            <a:ext cx="8229599" cy="3016210"/>
          </a:xfrm>
        </p:spPr>
        <p:txBody>
          <a:bodyPr/>
          <a:lstStyle/>
          <a:p>
            <a:pPr marL="285750" indent="-285750"/>
            <a:r>
              <a:rPr lang="ru-RU" dirty="0"/>
              <a:t>Линейные или нелинейные модели</a:t>
            </a:r>
          </a:p>
          <a:p>
            <a:pPr marL="285750" indent="-285750"/>
            <a:r>
              <a:rPr lang="ru-RU" dirty="0"/>
              <a:t>Дискретные или непрерывные</a:t>
            </a:r>
          </a:p>
          <a:p>
            <a:pPr marL="285750" indent="-285750"/>
            <a:r>
              <a:rPr lang="ru-RU" dirty="0"/>
              <a:t>Детерминированные или стохастические или нечеткие или игровые</a:t>
            </a:r>
          </a:p>
          <a:p>
            <a:pPr marL="285750" indent="-285750"/>
            <a:r>
              <a:rPr lang="ru-RU" dirty="0"/>
              <a:t>Статические или динамические</a:t>
            </a:r>
          </a:p>
          <a:p>
            <a:pPr marL="285750" indent="-285750"/>
            <a:r>
              <a:rPr lang="ru-RU" dirty="0"/>
              <a:t>Структурные или функциональные модели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172F34-A681-AB44-94C3-F92211F1DD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8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820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hlinkClick r:id="rId2"/>
              </a:rPr>
              <a:t>https://gymnasium.farama.org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80AD3-A1E2-C440-922A-2419D3C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как это происходит в реальности</a:t>
            </a:r>
          </a:p>
        </p:txBody>
      </p:sp>
      <p:pic>
        <p:nvPicPr>
          <p:cNvPr id="5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5D274CD7-9445-E746-9FB3-4FE382D79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9490" y="1939925"/>
            <a:ext cx="4438092" cy="332826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127287-9B40-B448-9EF5-919FF2A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4DB4F-87A0-6A44-A8F9-FB7D0F1C6AB2}"/>
              </a:ext>
            </a:extLst>
          </p:cNvPr>
          <p:cNvSpPr txBox="1"/>
          <p:nvPr/>
        </p:nvSpPr>
        <p:spPr>
          <a:xfrm>
            <a:off x="524741" y="1939925"/>
            <a:ext cx="3764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Чем определяется состояние среды?</a:t>
            </a:r>
          </a:p>
          <a:p>
            <a:r>
              <a:rPr lang="ru-RU" dirty="0"/>
              <a:t>Каково множество действий агента?</a:t>
            </a:r>
          </a:p>
          <a:p>
            <a:r>
              <a:rPr lang="ru-RU" dirty="0"/>
              <a:t>Что в этой задаче сигнал вознаграждения?</a:t>
            </a:r>
          </a:p>
        </p:txBody>
      </p:sp>
    </p:spTree>
    <p:extLst>
      <p:ext uri="{BB962C8B-B14F-4D97-AF65-F5344CB8AC3E}">
        <p14:creationId xmlns:p14="http://schemas.microsoft.com/office/powerpoint/2010/main" val="8209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18CEE3-D47A-DA49-B2FA-52CA6496A5A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2837" y="1506175"/>
            <a:ext cx="3523676" cy="31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30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31653" b="-86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CD3FC-83A9-5E44-A6F9-27D1D54B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задач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5F752-9D94-2D4E-858F-FFB0A361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276998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Прямая задача</a:t>
            </a:r>
            <a:r>
              <a:rPr lang="ru-RU" dirty="0"/>
              <a:t>: структура модели и все её параметры считаются известными, необходимо провести исследование модели для извлечения полезного знания об объекте. </a:t>
            </a:r>
          </a:p>
          <a:p>
            <a:endParaRPr lang="ru-RU" dirty="0"/>
          </a:p>
          <a:p>
            <a:r>
              <a:rPr lang="ru-RU" b="1" dirty="0"/>
              <a:t>Обратная задача</a:t>
            </a:r>
            <a:r>
              <a:rPr lang="ru-RU" dirty="0"/>
              <a:t>: известно множество возможных моделей, надо выбрать конкретную модель (параметры модели) на основании дополнительных данных об объекте. </a:t>
            </a:r>
          </a:p>
          <a:p>
            <a:r>
              <a:rPr lang="ru-RU" dirty="0"/>
              <a:t>Если модель (или параметры) выбираются под требованиях к объекту, то это </a:t>
            </a:r>
            <a:r>
              <a:rPr lang="ru-RU" i="1" dirty="0"/>
              <a:t>задача проектирования.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512E97-72B8-694E-BEE5-DF51CBFE4C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9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319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 b="-495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32493" b="-22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3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521" b="-22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1211</TotalTime>
  <Words>8743</Words>
  <Application>Microsoft Macintosh PowerPoint</Application>
  <PresentationFormat>Экран (4:3)</PresentationFormat>
  <Paragraphs>1284</Paragraphs>
  <Slides>207</Slides>
  <Notes>11</Notes>
  <HiddenSlides>0</HiddenSlides>
  <MMClips>1</MMClips>
  <ScaleCrop>false</ScaleCrop>
  <HeadingPairs>
    <vt:vector size="10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207</vt:i4>
      </vt:variant>
    </vt:vector>
  </HeadingPairs>
  <TitlesOfParts>
    <vt:vector size="223" baseType="lpstr">
      <vt:lpstr>Arial</vt:lpstr>
      <vt:lpstr>Arial Narrow</vt:lpstr>
      <vt:lpstr>Calibri</vt:lpstr>
      <vt:lpstr>Calibri Light</vt:lpstr>
      <vt:lpstr>Cambria Math</vt:lpstr>
      <vt:lpstr>CenturyGothic</vt:lpstr>
      <vt:lpstr>ColfaxWeb</vt:lpstr>
      <vt:lpstr>Consolas</vt:lpstr>
      <vt:lpstr>Courier</vt:lpstr>
      <vt:lpstr>Courier New</vt:lpstr>
      <vt:lpstr>Special#Default Metrics Font</vt:lpstr>
      <vt:lpstr>Times New Roman</vt:lpstr>
      <vt:lpstr>Тема Office</vt:lpstr>
      <vt:lpstr>1_Тема Office</vt:lpstr>
      <vt:lpstr>file:///localhost/E:/Schrank/Диплом/Плакаты/Структура%20АСКМ.vsd</vt:lpstr>
      <vt:lpstr>Equation.3</vt:lpstr>
      <vt:lpstr>Математическое моделирование, численные методы и комплексы программ</vt:lpstr>
      <vt:lpstr>Литература</vt:lpstr>
      <vt:lpstr>Математическое моделирование. Определение</vt:lpstr>
      <vt:lpstr>Дискуссия</vt:lpstr>
      <vt:lpstr>Некоторые причины для моделирования</vt:lpstr>
      <vt:lpstr>Опасности математического моделирования</vt:lpstr>
      <vt:lpstr>Слон фон Неймана</vt:lpstr>
      <vt:lpstr>Классификация моделей</vt:lpstr>
      <vt:lpstr>Классификация задач</vt:lpstr>
      <vt:lpstr>Этапы построения модели для решения практических задач</vt:lpstr>
      <vt:lpstr>Модель</vt:lpstr>
      <vt:lpstr>Дискуссия</vt:lpstr>
      <vt:lpstr>Анализ систем</vt:lpstr>
      <vt:lpstr>Использование моделей</vt:lpstr>
      <vt:lpstr>Мультидисциплинарная оптимизация</vt:lpstr>
      <vt:lpstr>Модели исследования операций </vt:lpstr>
      <vt:lpstr>Примеры</vt:lpstr>
      <vt:lpstr>Общая постановка</vt:lpstr>
      <vt:lpstr>Классификация</vt:lpstr>
      <vt:lpstr>Производственная задача</vt:lpstr>
      <vt:lpstr>Формализованная постановка</vt:lpstr>
      <vt:lpstr>Задача о поднятии плит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Диаграмма Ганта</vt:lpstr>
      <vt:lpstr>Экспоненциальная сложность на практике</vt:lpstr>
      <vt:lpstr>Где решать задачи</vt:lpstr>
      <vt:lpstr>Современные средства решения задач оптимизации</vt:lpstr>
      <vt:lpstr>SCIP</vt:lpstr>
      <vt:lpstr>Презентация PowerPoint</vt:lpstr>
      <vt:lpstr>Некоторые популярные на сегодня задачи ИИ</vt:lpstr>
      <vt:lpstr>Машинное обучение. Определение</vt:lpstr>
      <vt:lpstr>Вопрос для обсуждения</vt:lpstr>
      <vt:lpstr>Машинное обучение</vt:lpstr>
      <vt:lpstr>Давайте подумаем про цели</vt:lpstr>
      <vt:lpstr>Цели</vt:lpstr>
      <vt:lpstr>Подходы ИИ</vt:lpstr>
      <vt:lpstr>Пример из бизнеса FMCG</vt:lpstr>
      <vt:lpstr>Машинное обучение</vt:lpstr>
      <vt:lpstr>Задачи машинного обучения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Метод ближайших соседей</vt:lpstr>
      <vt:lpstr>Оценка качества  классификации</vt:lpstr>
      <vt:lpstr>Метрики качества классификации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Модели клеточных автоматов</vt:lpstr>
      <vt:lpstr>Модель Вольфрама </vt:lpstr>
      <vt:lpstr>Дискретно-событийные модели</vt:lpstr>
      <vt:lpstr>Имитационное моделирование</vt:lpstr>
      <vt:lpstr>Планирование космических наблюдений</vt:lpstr>
      <vt:lpstr>Мультиагентное моделирование в задачах DCOP</vt:lpstr>
      <vt:lpstr>Многокритериальная оценка ЛА</vt:lpstr>
      <vt:lpstr>Обучение с подкреплением</vt:lpstr>
      <vt:lpstr>Характеристики</vt:lpstr>
      <vt:lpstr>Основные понятия   </vt:lpstr>
      <vt:lpstr>Обучение с подкреплением для управления вертолетами</vt:lpstr>
      <vt:lpstr>Это не только про роботов</vt:lpstr>
      <vt:lpstr>https://gymnasium.farama.org</vt:lpstr>
      <vt:lpstr>А как это происходит в реальности</vt:lpstr>
      <vt:lpstr>random_agent.py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Упражнение: Лабиринт и робот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Улучшение стратегии</vt:lpstr>
      <vt:lpstr>А если жадная стратегия не лучше?</vt:lpstr>
      <vt:lpstr>Итерации по стратегиям</vt:lpstr>
      <vt:lpstr>Домашнее задание: Аренда машин</vt:lpstr>
      <vt:lpstr>Результат решения</vt:lpstr>
      <vt:lpstr>SARSA</vt:lpstr>
      <vt:lpstr>Q-обучение</vt:lpstr>
      <vt:lpstr>Блуждание на краю обрыва</vt:lpstr>
      <vt:lpstr>Графовые модели</vt:lpstr>
      <vt:lpstr>Программное обеспечение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Презентация PowerPoint</vt:lpstr>
      <vt:lpstr>Презентация PowerPoint</vt:lpstr>
      <vt:lpstr>Некоторые сведения из теории вероятностей</vt:lpstr>
      <vt:lpstr>Теорема Байеса для классификации</vt:lpstr>
      <vt:lpstr>Проблема и путь решения</vt:lpstr>
      <vt:lpstr>Типы моделей</vt:lpstr>
      <vt:lpstr>Представление, логический вывод и обучение </vt:lpstr>
      <vt:lpstr>Визуализация наивного байесовского классификатора</vt:lpstr>
      <vt:lpstr>Другие классификаторы</vt:lpstr>
      <vt:lpstr>Расчет вероятностей в TAN и BAN</vt:lpstr>
      <vt:lpstr>Улучшение структуры</vt:lpstr>
      <vt:lpstr>Определение кожи человека</vt:lpstr>
      <vt:lpstr>Марковские цепи</vt:lpstr>
      <vt:lpstr>Скрытые марковские цепи</vt:lpstr>
      <vt:lpstr>Итоги</vt:lpstr>
      <vt:lpstr>Проверка статистических гипотез</vt:lpstr>
      <vt:lpstr>Выравнивание статистических рядов </vt:lpstr>
      <vt:lpstr>Как выравнивать?</vt:lpstr>
      <vt:lpstr>Требуемые ограничения</vt:lpstr>
      <vt:lpstr>Метод моментов</vt:lpstr>
      <vt:lpstr>Пример</vt:lpstr>
      <vt:lpstr>Решение</vt:lpstr>
      <vt:lpstr>Критерии согласия </vt:lpstr>
      <vt:lpstr>Идея метода</vt:lpstr>
      <vt:lpstr>Идея метода (2)</vt:lpstr>
      <vt:lpstr>Идея метода (3)</vt:lpstr>
      <vt:lpstr>Как следует выбирать U ?</vt:lpstr>
      <vt:lpstr>Критерий Хи-квадрат Пирсона</vt:lpstr>
      <vt:lpstr>Критерий Хи-квадрат Пирсона (2)</vt:lpstr>
      <vt:lpstr>Мера расхождения</vt:lpstr>
      <vt:lpstr>Функция плотности распределения χ^2</vt:lpstr>
      <vt:lpstr>Как определить число степеней свободы</vt:lpstr>
      <vt:lpstr>Как посчитать критерий</vt:lpstr>
      <vt:lpstr>Смысл p-value</vt:lpstr>
      <vt:lpstr>Смысл p-value</vt:lpstr>
      <vt:lpstr>На сколько должно быть мало p-value?</vt:lpstr>
      <vt:lpstr>Критерий Колмогорова</vt:lpstr>
      <vt:lpstr>Как посчитать критерий Колмогорова</vt:lpstr>
      <vt:lpstr>Критерий Колмогорова. Когда применим?</vt:lpstr>
      <vt:lpstr>Оценка параметров</vt:lpstr>
      <vt:lpstr>Общая задача оценки параметров</vt:lpstr>
      <vt:lpstr>Требования к оценке a ̃</vt:lpstr>
      <vt:lpstr>Методы многокритериального анализа результатов моделирования</vt:lpstr>
      <vt:lpstr>Определение СППР</vt:lpstr>
      <vt:lpstr>Критерии</vt:lpstr>
      <vt:lpstr>Требования к критериям</vt:lpstr>
      <vt:lpstr>Альтернатива</vt:lpstr>
      <vt:lpstr>Оптимальность по Парето</vt:lpstr>
      <vt:lpstr>Методы поддержки решений</vt:lpstr>
      <vt:lpstr>Взвешенная сумма</vt:lpstr>
      <vt:lpstr>Нахождение весов</vt:lpstr>
      <vt:lpstr>Прочие количественные методы</vt:lpstr>
      <vt:lpstr>Медиана Кемени</vt:lpstr>
      <vt:lpstr>Пример парных сравнений</vt:lpstr>
      <vt:lpstr>Функция предпочтений</vt:lpstr>
      <vt:lpstr>СППР оболочки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Численные методы </vt:lpstr>
      <vt:lpstr>Примеры задач на использование численных методов</vt:lpstr>
      <vt:lpstr>Нахождение градиента</vt:lpstr>
      <vt:lpstr>ГОСТ 19.101-77</vt:lpstr>
      <vt:lpstr>WS-DSS.COM </vt:lpstr>
      <vt:lpstr>Models in WS-DSS</vt:lpstr>
      <vt:lpstr>Parameters</vt:lpstr>
      <vt:lpstr>Interaction scheme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206</cp:revision>
  <cp:lastPrinted>2024-04-30T10:44:07Z</cp:lastPrinted>
  <dcterms:created xsi:type="dcterms:W3CDTF">2016-10-02T08:06:42Z</dcterms:created>
  <dcterms:modified xsi:type="dcterms:W3CDTF">2024-04-30T11:28:57Z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